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0691813" cy="15119350"/>
  <p:notesSz cx="6858000" cy="9144000"/>
  <p:defaultTextStyle>
    <a:defPPr>
      <a:defRPr lang="ja-JP"/>
    </a:defPPr>
    <a:lvl1pPr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1pPr>
    <a:lvl2pPr marL="534988" indent="-65088"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2pPr>
    <a:lvl3pPr marL="1071563" indent="-131763"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3pPr>
    <a:lvl4pPr marL="1606550" indent="-196850"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4pPr>
    <a:lvl5pPr marL="2144713" indent="-263525"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 userDrawn="1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99" autoAdjust="0"/>
  </p:normalViewPr>
  <p:slideViewPr>
    <p:cSldViewPr>
      <p:cViewPr>
        <p:scale>
          <a:sx n="50" d="100"/>
          <a:sy n="50" d="100"/>
        </p:scale>
        <p:origin x="1152" y="-606"/>
      </p:cViewPr>
      <p:guideLst>
        <p:guide orient="horz" pos="476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6C4710-66BE-43F8-BD54-58CC6176F1E6}" type="datetimeFigureOut">
              <a:rPr kumimoji="1" lang="ja-JP" altLang="en-US" smtClean="0"/>
              <a:t>2024/7/26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9D714C-8FFB-4FF5-8BBB-1FBF70CE60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2218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9D714C-8FFB-4FF5-8BBB-1FBF70CE6028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1105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5E0C2A8E-886B-61FB-A73B-C1E81782509F}"/>
              </a:ext>
            </a:extLst>
          </p:cNvPr>
          <p:cNvGrpSpPr/>
          <p:nvPr userDrawn="1"/>
        </p:nvGrpSpPr>
        <p:grpSpPr>
          <a:xfrm>
            <a:off x="665880" y="225492"/>
            <a:ext cx="9719991" cy="14701777"/>
            <a:chOff x="665880" y="225492"/>
            <a:chExt cx="9719991" cy="14701777"/>
          </a:xfrm>
        </p:grpSpPr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D943E09F-F1BA-93B9-2C9A-082E9B5FB044}"/>
                </a:ext>
              </a:extLst>
            </p:cNvPr>
            <p:cNvGrpSpPr/>
            <p:nvPr userDrawn="1"/>
          </p:nvGrpSpPr>
          <p:grpSpPr>
            <a:xfrm>
              <a:off x="953418" y="2103438"/>
              <a:ext cx="8856984" cy="10907712"/>
              <a:chOff x="953418" y="2103438"/>
              <a:chExt cx="8856984" cy="10907712"/>
            </a:xfrm>
          </p:grpSpPr>
          <p:sp>
            <p:nvSpPr>
              <p:cNvPr id="2" name="正方形/長方形 1">
                <a:extLst>
                  <a:ext uri="{FF2B5EF4-FFF2-40B4-BE49-F238E27FC236}">
                    <a16:creationId xmlns:a16="http://schemas.microsoft.com/office/drawing/2014/main" id="{800310B7-C34C-8425-A1E1-1BDCABB3A555}"/>
                  </a:ext>
                </a:extLst>
              </p:cNvPr>
              <p:cNvSpPr/>
              <p:nvPr userDrawn="1"/>
            </p:nvSpPr>
            <p:spPr bwMode="auto">
              <a:xfrm>
                <a:off x="1565275" y="2211388"/>
                <a:ext cx="7558088" cy="10691812"/>
              </a:xfrm>
              <a:prstGeom prst="rect">
                <a:avLst/>
              </a:prstGeom>
              <a:noFill/>
              <a:ln w="3175"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>
                <a:lvl1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3" name="正方形/長方形 2">
                <a:extLst>
                  <a:ext uri="{FF2B5EF4-FFF2-40B4-BE49-F238E27FC236}">
                    <a16:creationId xmlns:a16="http://schemas.microsoft.com/office/drawing/2014/main" id="{3D2428C1-741C-B06D-2A17-8F2CEB9DEA81}"/>
                  </a:ext>
                </a:extLst>
              </p:cNvPr>
              <p:cNvSpPr/>
              <p:nvPr userDrawn="1"/>
            </p:nvSpPr>
            <p:spPr bwMode="auto">
              <a:xfrm>
                <a:off x="1457325" y="2103438"/>
                <a:ext cx="7773988" cy="10907712"/>
              </a:xfrm>
              <a:prstGeom prst="rect">
                <a:avLst/>
              </a:prstGeom>
              <a:noFill/>
              <a:ln w="3175">
                <a:solidFill>
                  <a:srgbClr val="00B05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>
                <a:lvl1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3BE1F06B-CE6A-3B11-C53A-CED2DDF2F573}"/>
                  </a:ext>
                </a:extLst>
              </p:cNvPr>
              <p:cNvSpPr/>
              <p:nvPr userDrawn="1"/>
            </p:nvSpPr>
            <p:spPr bwMode="auto">
              <a:xfrm>
                <a:off x="1670540" y="2316653"/>
                <a:ext cx="7344000" cy="10476000"/>
              </a:xfrm>
              <a:prstGeom prst="rect">
                <a:avLst/>
              </a:prstGeom>
              <a:noFill/>
              <a:ln w="3175">
                <a:solidFill>
                  <a:srgbClr val="00B0F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>
                <a:lvl1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cxnSp>
            <p:nvCxnSpPr>
              <p:cNvPr id="7" name="直線コネクタ 6">
                <a:extLst>
                  <a:ext uri="{FF2B5EF4-FFF2-40B4-BE49-F238E27FC236}">
                    <a16:creationId xmlns:a16="http://schemas.microsoft.com/office/drawing/2014/main" id="{5A0675D6-096C-97F2-F813-093AFAE0EEFB}"/>
                  </a:ext>
                </a:extLst>
              </p:cNvPr>
              <p:cNvCxnSpPr/>
              <p:nvPr userDrawn="1"/>
            </p:nvCxnSpPr>
            <p:spPr>
              <a:xfrm>
                <a:off x="953418" y="5471443"/>
                <a:ext cx="8856984" cy="0"/>
              </a:xfrm>
              <a:prstGeom prst="line">
                <a:avLst/>
              </a:prstGeom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" name="直線コネクタ 4">
              <a:extLst>
                <a:ext uri="{FF2B5EF4-FFF2-40B4-BE49-F238E27FC236}">
                  <a16:creationId xmlns:a16="http://schemas.microsoft.com/office/drawing/2014/main" id="{28DBF457-BAEB-0FE0-7A23-57C1F3DB8870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666598" y="13366800"/>
              <a:ext cx="0" cy="392031"/>
            </a:xfrm>
            <a:prstGeom prst="line">
              <a:avLst/>
            </a:prstGeom>
            <a:noFill/>
            <a:ln w="6350" algn="ctr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直線コネクタ 56">
              <a:extLst>
                <a:ext uri="{FF2B5EF4-FFF2-40B4-BE49-F238E27FC236}">
                  <a16:creationId xmlns:a16="http://schemas.microsoft.com/office/drawing/2014/main" id="{68A91861-8048-C627-E7BC-209AC58BF62B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562181" y="13384578"/>
              <a:ext cx="0" cy="923731"/>
            </a:xfrm>
            <a:prstGeom prst="line">
              <a:avLst/>
            </a:prstGeom>
            <a:noFill/>
            <a:ln w="63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直線コネクタ 58">
              <a:extLst>
                <a:ext uri="{FF2B5EF4-FFF2-40B4-BE49-F238E27FC236}">
                  <a16:creationId xmlns:a16="http://schemas.microsoft.com/office/drawing/2014/main" id="{7485E415-B9FE-0B34-3772-EBC788326695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9123888" y="13388400"/>
              <a:ext cx="0" cy="923731"/>
            </a:xfrm>
            <a:prstGeom prst="line">
              <a:avLst/>
            </a:prstGeom>
            <a:noFill/>
            <a:ln w="63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直線矢印コネクタ 9">
              <a:extLst>
                <a:ext uri="{FF2B5EF4-FFF2-40B4-BE49-F238E27FC236}">
                  <a16:creationId xmlns:a16="http://schemas.microsoft.com/office/drawing/2014/main" id="{532681A5-C063-3C20-B86C-B7416D3140FE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673498" y="13662331"/>
              <a:ext cx="7344816" cy="0"/>
            </a:xfrm>
            <a:prstGeom prst="straightConnector1">
              <a:avLst/>
            </a:prstGeom>
            <a:noFill/>
            <a:ln w="6350" algn="ctr">
              <a:solidFill>
                <a:srgbClr val="00B0F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直線矢印コネクタ 65">
              <a:extLst>
                <a:ext uri="{FF2B5EF4-FFF2-40B4-BE49-F238E27FC236}">
                  <a16:creationId xmlns:a16="http://schemas.microsoft.com/office/drawing/2014/main" id="{47EC3F49-74D5-B4A3-2C36-C82082AA4953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557338" y="14154353"/>
              <a:ext cx="7558088" cy="0"/>
            </a:xfrm>
            <a:prstGeom prst="straightConnector1">
              <a:avLst/>
            </a:prstGeom>
            <a:noFill/>
            <a:ln w="6350" algn="ctr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" name="テキスト ボックス 13">
              <a:extLst>
                <a:ext uri="{FF2B5EF4-FFF2-40B4-BE49-F238E27FC236}">
                  <a16:creationId xmlns:a16="http://schemas.microsoft.com/office/drawing/2014/main" id="{76908893-4485-2340-095A-B47A0F747EFB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860403" y="13535358"/>
              <a:ext cx="4932914" cy="26188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rgbClr val="00B0F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r>
                <a:rPr lang="ja-JP" altLang="en-US" sz="1100" b="1" dirty="0">
                  <a:latin typeface="Kozuka Gothic Pro R" pitchFamily="34" charset="-128"/>
                  <a:ea typeface="Kozuka Gothic Pro R" pitchFamily="34" charset="-128"/>
                </a:rPr>
                <a:t>切れてはいけない文字や図は水色の枠内に入れてください</a:t>
              </a:r>
            </a:p>
          </p:txBody>
        </p:sp>
        <p:sp>
          <p:nvSpPr>
            <p:cNvPr id="13" name="テキスト ボックス 70">
              <a:extLst>
                <a:ext uri="{FF2B5EF4-FFF2-40B4-BE49-F238E27FC236}">
                  <a16:creationId xmlns:a16="http://schemas.microsoft.com/office/drawing/2014/main" id="{B5C78452-FC72-3428-68C2-12D7B312D45A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682641" y="14046426"/>
              <a:ext cx="5326531" cy="261883"/>
            </a:xfrm>
            <a:prstGeom prst="rect">
              <a:avLst/>
            </a:prstGeom>
            <a:solidFill>
              <a:srgbClr val="FCE7EC"/>
            </a:solidFill>
            <a:ln w="9525">
              <a:solidFill>
                <a:srgbClr val="D8117D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r>
                <a:rPr lang="ja-JP" altLang="en-US" sz="1100" b="1" dirty="0">
                  <a:latin typeface="Kozuka Gothic Pro R" pitchFamily="34" charset="-128"/>
                  <a:ea typeface="Kozuka Gothic Pro R" pitchFamily="34" charset="-128"/>
                </a:rPr>
                <a:t>赤枠の範囲が仕上がりサイズです。</a:t>
              </a:r>
            </a:p>
          </p:txBody>
        </p:sp>
        <p:cxnSp>
          <p:nvCxnSpPr>
            <p:cNvPr id="14" name="直線コネクタ 55">
              <a:extLst>
                <a:ext uri="{FF2B5EF4-FFF2-40B4-BE49-F238E27FC236}">
                  <a16:creationId xmlns:a16="http://schemas.microsoft.com/office/drawing/2014/main" id="{C0D0615B-4E05-9468-C736-28B5A974549E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9018664" y="13367724"/>
              <a:ext cx="0" cy="392031"/>
            </a:xfrm>
            <a:prstGeom prst="line">
              <a:avLst/>
            </a:prstGeom>
            <a:noFill/>
            <a:ln w="6350" algn="ctr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直線コネクタ 60">
              <a:extLst>
                <a:ext uri="{FF2B5EF4-FFF2-40B4-BE49-F238E27FC236}">
                  <a16:creationId xmlns:a16="http://schemas.microsoft.com/office/drawing/2014/main" id="{29E13559-50E8-CD2B-19CA-4BAFEBA7C9C6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445732" y="13382631"/>
              <a:ext cx="0" cy="1544638"/>
            </a:xfrm>
            <a:prstGeom prst="line">
              <a:avLst/>
            </a:prstGeom>
            <a:noFill/>
            <a:ln w="6350" algn="ctr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直線コネクタ 61">
              <a:extLst>
                <a:ext uri="{FF2B5EF4-FFF2-40B4-BE49-F238E27FC236}">
                  <a16:creationId xmlns:a16="http://schemas.microsoft.com/office/drawing/2014/main" id="{0A0FD808-8024-A1CE-5F39-129E0F9F516D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9239251" y="13367945"/>
              <a:ext cx="0" cy="1544638"/>
            </a:xfrm>
            <a:prstGeom prst="line">
              <a:avLst/>
            </a:prstGeom>
            <a:noFill/>
            <a:ln w="6350" algn="ctr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直線矢印コネクタ 67">
              <a:extLst>
                <a:ext uri="{FF2B5EF4-FFF2-40B4-BE49-F238E27FC236}">
                  <a16:creationId xmlns:a16="http://schemas.microsoft.com/office/drawing/2014/main" id="{F524C49B-2CBD-A93F-71A7-945CD86B58AE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449388" y="14592383"/>
              <a:ext cx="7785100" cy="0"/>
            </a:xfrm>
            <a:prstGeom prst="straightConnector1">
              <a:avLst/>
            </a:prstGeom>
            <a:noFill/>
            <a:ln w="6350" algn="ctr">
              <a:solidFill>
                <a:srgbClr val="00B05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" name="テキスト ボックス 71">
              <a:extLst>
                <a:ext uri="{FF2B5EF4-FFF2-40B4-BE49-F238E27FC236}">
                  <a16:creationId xmlns:a16="http://schemas.microsoft.com/office/drawing/2014/main" id="{E9CEE2DE-8C32-0D56-6F45-EC9C718216A9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3328988" y="14449508"/>
              <a:ext cx="5432425" cy="26193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rgbClr val="00B05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r>
                <a:rPr lang="ja-JP" altLang="en-US" sz="1100" b="1" dirty="0">
                  <a:latin typeface="Kozuka Gothic Pro R" pitchFamily="34" charset="-128"/>
                  <a:ea typeface="Kozuka Gothic Pro R" pitchFamily="34" charset="-128"/>
                </a:rPr>
                <a:t>緑枠の範囲はフチなし印刷をする場合背景を伸ばす範囲です。</a:t>
              </a:r>
            </a:p>
          </p:txBody>
        </p:sp>
        <p:cxnSp>
          <p:nvCxnSpPr>
            <p:cNvPr id="15" name="直線矢印コネクタ 4">
              <a:extLst>
                <a:ext uri="{FF2B5EF4-FFF2-40B4-BE49-F238E27FC236}">
                  <a16:creationId xmlns:a16="http://schemas.microsoft.com/office/drawing/2014/main" id="{5A9E576D-DCA6-D153-8EB1-5B9DEA343EE9}"/>
                </a:ext>
              </a:extLst>
            </p:cNvPr>
            <p:cNvCxnSpPr>
              <a:cxnSpLocks noChangeShapeType="1"/>
            </p:cNvCxnSpPr>
            <p:nvPr userDrawn="1"/>
          </p:nvCxnSpPr>
          <p:spPr bwMode="auto">
            <a:xfrm>
              <a:off x="9953451" y="2231557"/>
              <a:ext cx="0" cy="3240000"/>
            </a:xfrm>
            <a:prstGeom prst="straightConnector1">
              <a:avLst/>
            </a:prstGeom>
            <a:noFill/>
            <a:ln w="6350" algn="ctr">
              <a:solidFill>
                <a:srgbClr val="FFC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直線コネクタ 6">
              <a:extLst>
                <a:ext uri="{FF2B5EF4-FFF2-40B4-BE49-F238E27FC236}">
                  <a16:creationId xmlns:a16="http://schemas.microsoft.com/office/drawing/2014/main" id="{0ACC2ABC-15AF-44E6-1AC9-0FD1A2AF4AC3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9666174" y="5472521"/>
              <a:ext cx="647564" cy="0"/>
            </a:xfrm>
            <a:prstGeom prst="line">
              <a:avLst/>
            </a:prstGeom>
            <a:noFill/>
            <a:ln w="6350" algn="ctr">
              <a:solidFill>
                <a:srgbClr val="FFC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直線コネクタ 54">
              <a:extLst>
                <a:ext uri="{FF2B5EF4-FFF2-40B4-BE49-F238E27FC236}">
                  <a16:creationId xmlns:a16="http://schemas.microsoft.com/office/drawing/2014/main" id="{CD6559C1-AC91-30D8-AA79-66D342198B1F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9666174" y="2241082"/>
              <a:ext cx="647564" cy="0"/>
            </a:xfrm>
            <a:prstGeom prst="line">
              <a:avLst/>
            </a:prstGeom>
            <a:noFill/>
            <a:ln w="6350" algn="ctr">
              <a:solidFill>
                <a:srgbClr val="FFC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" name="テキスト ボックス 9">
              <a:extLst>
                <a:ext uri="{FF2B5EF4-FFF2-40B4-BE49-F238E27FC236}">
                  <a16:creationId xmlns:a16="http://schemas.microsoft.com/office/drawing/2014/main" id="{79428D43-3038-1269-1DD2-A4C40CEDD331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9524097" y="2859315"/>
              <a:ext cx="861774" cy="210851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FFC000"/>
              </a:solidFill>
              <a:miter lim="800000"/>
              <a:headEnd/>
              <a:tailEnd/>
            </a:ln>
          </p:spPr>
          <p:txBody>
            <a:bodyPr vert="eaVert" wrap="square">
              <a:spAutoFit/>
            </a:bodyPr>
            <a:lstStyle>
              <a:lvl1pPr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r>
                <a:rPr lang="ja-JP" altLang="en-US" sz="1100" b="1" dirty="0"/>
                <a:t>上部の赤線から</a:t>
              </a:r>
              <a:r>
                <a:rPr lang="en-US" altLang="ja-JP" sz="1100" b="1" dirty="0"/>
                <a:t>75~90</a:t>
              </a:r>
              <a:r>
                <a:rPr lang="ja-JP" altLang="en-US" sz="1100" b="1" dirty="0"/>
                <a:t>ミリが</a:t>
              </a:r>
              <a:endParaRPr lang="en-US" altLang="ja-JP" sz="1100" b="1" dirty="0"/>
            </a:p>
            <a:p>
              <a:r>
                <a:rPr lang="ja-JP" altLang="en-US" sz="1100" b="1" dirty="0"/>
                <a:t>宛名スペースです</a:t>
              </a:r>
              <a:endParaRPr lang="en-US" altLang="ja-JP" sz="1100" b="1" dirty="0"/>
            </a:p>
            <a:p>
              <a:r>
                <a:rPr lang="ja-JP" altLang="en-US" sz="1100" b="1" dirty="0"/>
                <a:t>オレンジ線より上にはデザイン</a:t>
              </a:r>
              <a:endParaRPr lang="en-US" altLang="ja-JP" sz="1100" b="1" dirty="0"/>
            </a:p>
            <a:p>
              <a:r>
                <a:rPr lang="ja-JP" altLang="en-US" sz="1100" b="1" dirty="0"/>
                <a:t>しないでください</a:t>
              </a:r>
            </a:p>
          </p:txBody>
        </p:sp>
        <p:sp>
          <p:nvSpPr>
            <p:cNvPr id="23" name="テキスト ボックス 22">
              <a:extLst>
                <a:ext uri="{FF2B5EF4-FFF2-40B4-BE49-F238E27FC236}">
                  <a16:creationId xmlns:a16="http://schemas.microsoft.com/office/drawing/2014/main" id="{5BC9EE05-B1B6-3E6C-9332-1B2F541F3994}"/>
                </a:ext>
              </a:extLst>
            </p:cNvPr>
            <p:cNvSpPr txBox="1"/>
            <p:nvPr userDrawn="1"/>
          </p:nvSpPr>
          <p:spPr>
            <a:xfrm>
              <a:off x="665880" y="225492"/>
              <a:ext cx="9504562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kumimoji="1" lang="en-US" altLang="ja-JP" sz="1800" b="1" dirty="0">
                  <a:solidFill>
                    <a:srgbClr val="FF0000"/>
                  </a:solidFill>
                </a:rPr>
                <a:t>※</a:t>
              </a:r>
              <a:r>
                <a:rPr kumimoji="1" lang="ja-JP" altLang="en-US" sz="1800" b="1" dirty="0">
                  <a:solidFill>
                    <a:srgbClr val="FF0000"/>
                  </a:solidFill>
                </a:rPr>
                <a:t>作成した原稿は「名前を付けて保存」からファイル形式を「</a:t>
              </a:r>
              <a:r>
                <a:rPr kumimoji="1" lang="en-US" altLang="ja-JP" sz="1800" b="1" dirty="0">
                  <a:solidFill>
                    <a:srgbClr val="FF0000"/>
                  </a:solidFill>
                </a:rPr>
                <a:t>PDF</a:t>
              </a:r>
              <a:r>
                <a:rPr kumimoji="1" lang="ja-JP" altLang="en-US" sz="1800" b="1" dirty="0">
                  <a:solidFill>
                    <a:srgbClr val="FF0000"/>
                  </a:solidFill>
                </a:rPr>
                <a:t>」にして保存してください。</a:t>
              </a:r>
              <a:endParaRPr kumimoji="1" lang="en-US" altLang="ja-JP" sz="1800" b="1" dirty="0">
                <a:solidFill>
                  <a:srgbClr val="FF0000"/>
                </a:solidFill>
              </a:endParaRPr>
            </a:p>
            <a:p>
              <a:r>
                <a:rPr kumimoji="1" lang="ja-JP" altLang="en-US" sz="1800" b="1" dirty="0">
                  <a:solidFill>
                    <a:srgbClr val="FF0000"/>
                  </a:solidFill>
                </a:rPr>
                <a:t>　サイズが変更される可能性があるため印刷から</a:t>
              </a:r>
              <a:r>
                <a:rPr kumimoji="1" lang="en-US" altLang="ja-JP" sz="1800" b="1" dirty="0">
                  <a:solidFill>
                    <a:srgbClr val="FF0000"/>
                  </a:solidFill>
                </a:rPr>
                <a:t>PDF</a:t>
              </a:r>
              <a:r>
                <a:rPr kumimoji="1" lang="ja-JP" altLang="en-US" sz="1800" b="1" dirty="0">
                  <a:solidFill>
                    <a:srgbClr val="FF0000"/>
                  </a:solidFill>
                </a:rPr>
                <a:t>に変換はしないでください。</a:t>
              </a:r>
            </a:p>
          </p:txBody>
        </p: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72D58CB1-9717-F3D5-0CFE-3FCEBCBCE622}"/>
                </a:ext>
              </a:extLst>
            </p:cNvPr>
            <p:cNvSpPr txBox="1"/>
            <p:nvPr userDrawn="1"/>
          </p:nvSpPr>
          <p:spPr>
            <a:xfrm>
              <a:off x="689942" y="871823"/>
              <a:ext cx="9504562" cy="9233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kumimoji="1" lang="en-US" altLang="ja-JP" sz="1800" b="1" dirty="0">
                  <a:solidFill>
                    <a:srgbClr val="FF0000"/>
                  </a:solidFill>
                </a:rPr>
                <a:t>※PDF</a:t>
              </a:r>
              <a:r>
                <a:rPr kumimoji="1" lang="ja-JP" altLang="en-US" sz="1800" b="1" dirty="0">
                  <a:solidFill>
                    <a:srgbClr val="FF0000"/>
                  </a:solidFill>
                </a:rPr>
                <a:t>に変換する前に「表示」＞「スライドマスター」画面で緑、赤、水色それぞれのガイド枠と</a:t>
              </a:r>
              <a:endParaRPr kumimoji="1" lang="en-US" altLang="ja-JP" sz="1800" b="1" dirty="0">
                <a:solidFill>
                  <a:srgbClr val="FF0000"/>
                </a:solidFill>
              </a:endParaRPr>
            </a:p>
            <a:p>
              <a:r>
                <a:rPr lang="ja-JP" altLang="en-US" sz="1800" b="1" dirty="0">
                  <a:solidFill>
                    <a:srgbClr val="FF0000"/>
                  </a:solidFill>
                </a:rPr>
                <a:t>　オレンジ線</a:t>
              </a:r>
              <a:r>
                <a:rPr kumimoji="1" lang="ja-JP" altLang="en-US" sz="1800" b="1" dirty="0">
                  <a:solidFill>
                    <a:srgbClr val="FF0000"/>
                  </a:solidFill>
                </a:rPr>
                <a:t>を削除してください。削除されていない場合は、ガイドが原稿に印刷されることが</a:t>
              </a:r>
              <a:endParaRPr kumimoji="1" lang="en-US" altLang="ja-JP" sz="1800" b="1" dirty="0">
                <a:solidFill>
                  <a:srgbClr val="FF0000"/>
                </a:solidFill>
              </a:endParaRPr>
            </a:p>
            <a:p>
              <a:r>
                <a:rPr lang="ja-JP" altLang="en-US" sz="1800" b="1" dirty="0">
                  <a:solidFill>
                    <a:srgbClr val="FF0000"/>
                  </a:solidFill>
                </a:rPr>
                <a:t>　</a:t>
              </a:r>
              <a:r>
                <a:rPr kumimoji="1" lang="ja-JP" altLang="en-US" sz="1800" b="1" dirty="0">
                  <a:solidFill>
                    <a:srgbClr val="FF0000"/>
                  </a:solidFill>
                </a:rPr>
                <a:t>あります。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1358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762" userDrawn="1">
          <p15:clr>
            <a:srgbClr val="FBAE40"/>
          </p15:clr>
        </p15:guide>
        <p15:guide id="2" pos="3367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4">
            <a:extLst>
              <a:ext uri="{FF2B5EF4-FFF2-40B4-BE49-F238E27FC236}">
                <a16:creationId xmlns:a16="http://schemas.microsoft.com/office/drawing/2014/main" id="{194DEE89-75AD-C9F0-4CE0-8B58034E1A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04838"/>
            <a:ext cx="184150" cy="338137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>
            <a:lvl1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601913" indent="-263525" defTabSz="812800" eaLnBrk="0" fontAlgn="base" hangingPunct="0">
              <a:spcBef>
                <a:spcPct val="0"/>
              </a:spcBef>
              <a:spcAft>
                <a:spcPct val="0"/>
              </a:spcAft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3059113" indent="-263525" defTabSz="812800" eaLnBrk="0" fontAlgn="base" hangingPunct="0">
              <a:spcBef>
                <a:spcPct val="0"/>
              </a:spcBef>
              <a:spcAft>
                <a:spcPct val="0"/>
              </a:spcAft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516313" indent="-263525" defTabSz="812800" eaLnBrk="0" fontAlgn="base" hangingPunct="0">
              <a:spcBef>
                <a:spcPct val="0"/>
              </a:spcBef>
              <a:spcAft>
                <a:spcPct val="0"/>
              </a:spcAft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973513" indent="-263525" defTabSz="812800" eaLnBrk="0" fontAlgn="base" hangingPunct="0">
              <a:spcBef>
                <a:spcPct val="0"/>
              </a:spcBef>
              <a:spcAft>
                <a:spcPct val="0"/>
              </a:spcAft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defRPr/>
            </a:pPr>
            <a:endParaRPr lang="ja-JP" altLang="en-US" sz="1600">
              <a:latin typeface="Arial" panose="020B0604020202020204" pitchFamily="34" charset="0"/>
            </a:endParaRPr>
          </a:p>
        </p:txBody>
      </p:sp>
      <p:grpSp>
        <p:nvGrpSpPr>
          <p:cNvPr id="1028" name="グループ化 82">
            <a:extLst>
              <a:ext uri="{FF2B5EF4-FFF2-40B4-BE49-F238E27FC236}">
                <a16:creationId xmlns:a16="http://schemas.microsoft.com/office/drawing/2014/main" id="{48AC2274-EC49-4167-AADE-5AD7034C13C0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116013" y="1774825"/>
            <a:ext cx="8456612" cy="11569700"/>
            <a:chOff x="567531" y="613829"/>
            <a:chExt cx="8456612" cy="11569832"/>
          </a:xfrm>
        </p:grpSpPr>
        <p:grpSp>
          <p:nvGrpSpPr>
            <p:cNvPr id="1038" name="グループ化 12">
              <a:extLst>
                <a:ext uri="{FF2B5EF4-FFF2-40B4-BE49-F238E27FC236}">
                  <a16:creationId xmlns:a16="http://schemas.microsoft.com/office/drawing/2014/main" id="{DD9329E4-DCCA-2DF5-CCF5-655EBAFCB77B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5400000">
              <a:off x="290512" y="6246345"/>
              <a:ext cx="858838" cy="304800"/>
              <a:chOff x="1372" y="1471"/>
              <a:chExt cx="917042" cy="305083"/>
            </a:xfrm>
          </p:grpSpPr>
          <p:cxnSp>
            <p:nvCxnSpPr>
              <p:cNvPr id="100" name="直線コネクタ 99">
                <a:extLst>
                  <a:ext uri="{FF2B5EF4-FFF2-40B4-BE49-F238E27FC236}">
                    <a16:creationId xmlns:a16="http://schemas.microsoft.com/office/drawing/2014/main" id="{2A794F2A-77B1-D754-9C75-E37C3C8EEB0C}"/>
                  </a:ext>
                </a:extLst>
              </p:cNvPr>
              <p:cNvCxnSpPr/>
              <p:nvPr/>
            </p:nvCxnSpPr>
            <p:spPr>
              <a:xfrm>
                <a:off x="520" y="84098"/>
                <a:ext cx="911967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1" name="直線コネクタ 100">
                <a:extLst>
                  <a:ext uri="{FF2B5EF4-FFF2-40B4-BE49-F238E27FC236}">
                    <a16:creationId xmlns:a16="http://schemas.microsoft.com/office/drawing/2014/main" id="{AAF0B4FE-03C8-A2FA-4CA0-A8B2464CCD8C}"/>
                  </a:ext>
                </a:extLst>
              </p:cNvPr>
              <p:cNvCxnSpPr/>
              <p:nvPr/>
            </p:nvCxnSpPr>
            <p:spPr>
              <a:xfrm>
                <a:off x="453113" y="6238"/>
                <a:ext cx="0" cy="305083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039" name="グループ化 12">
              <a:extLst>
                <a:ext uri="{FF2B5EF4-FFF2-40B4-BE49-F238E27FC236}">
                  <a16:creationId xmlns:a16="http://schemas.microsoft.com/office/drawing/2014/main" id="{C8E36620-D4CB-A78A-B1E0-F795443CF75E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5400000">
              <a:off x="8446288" y="6241583"/>
              <a:ext cx="850910" cy="304800"/>
              <a:chOff x="10689" y="-3296"/>
              <a:chExt cx="908577" cy="305083"/>
            </a:xfrm>
          </p:grpSpPr>
          <p:cxnSp>
            <p:nvCxnSpPr>
              <p:cNvPr id="98" name="直線コネクタ 97">
                <a:extLst>
                  <a:ext uri="{FF2B5EF4-FFF2-40B4-BE49-F238E27FC236}">
                    <a16:creationId xmlns:a16="http://schemas.microsoft.com/office/drawing/2014/main" id="{4C794908-53B8-215D-E01A-0BCBAEC635D4}"/>
                  </a:ext>
                </a:extLst>
              </p:cNvPr>
              <p:cNvCxnSpPr/>
              <p:nvPr/>
            </p:nvCxnSpPr>
            <p:spPr>
              <a:xfrm>
                <a:off x="10689" y="74564"/>
                <a:ext cx="908577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9" name="直線コネクタ 98">
                <a:extLst>
                  <a:ext uri="{FF2B5EF4-FFF2-40B4-BE49-F238E27FC236}">
                    <a16:creationId xmlns:a16="http://schemas.microsoft.com/office/drawing/2014/main" id="{F937603C-1AB3-0962-ACD0-8B77EF8F3C89}"/>
                  </a:ext>
                </a:extLst>
              </p:cNvPr>
              <p:cNvCxnSpPr/>
              <p:nvPr/>
            </p:nvCxnSpPr>
            <p:spPr>
              <a:xfrm>
                <a:off x="465952" y="-3296"/>
                <a:ext cx="0" cy="305083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040" name="グループ化 85">
              <a:extLst>
                <a:ext uri="{FF2B5EF4-FFF2-40B4-BE49-F238E27FC236}">
                  <a16:creationId xmlns:a16="http://schemas.microsoft.com/office/drawing/2014/main" id="{EBFC024E-2C06-92AC-0A80-00DD8967A872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577379" y="613829"/>
              <a:ext cx="440408" cy="437915"/>
              <a:chOff x="577379" y="613829"/>
              <a:chExt cx="440408" cy="437915"/>
            </a:xfrm>
          </p:grpSpPr>
          <p:sp>
            <p:nvSpPr>
              <p:cNvPr id="96" name="フリーフォーム 95">
                <a:extLst>
                  <a:ext uri="{FF2B5EF4-FFF2-40B4-BE49-F238E27FC236}">
                    <a16:creationId xmlns:a16="http://schemas.microsoft.com/office/drawing/2014/main" id="{A5D016BC-6343-D3A3-74AA-117176900618}"/>
                  </a:ext>
                </a:extLst>
              </p:cNvPr>
              <p:cNvSpPr/>
              <p:nvPr/>
            </p:nvSpPr>
            <p:spPr bwMode="auto">
              <a:xfrm>
                <a:off x="577056" y="613829"/>
                <a:ext cx="441325" cy="323854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97" name="フリーフォーム 96">
                <a:extLst>
                  <a:ext uri="{FF2B5EF4-FFF2-40B4-BE49-F238E27FC236}">
                    <a16:creationId xmlns:a16="http://schemas.microsoft.com/office/drawing/2014/main" id="{0C1D9B53-4F93-8E23-731B-4DB2230E8607}"/>
                  </a:ext>
                </a:extLst>
              </p:cNvPr>
              <p:cNvSpPr/>
              <p:nvPr/>
            </p:nvSpPr>
            <p:spPr bwMode="auto">
              <a:xfrm>
                <a:off x="577056" y="613829"/>
                <a:ext cx="325437" cy="43815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</p:grpSp>
        <p:grpSp>
          <p:nvGrpSpPr>
            <p:cNvPr id="1041" name="グループ化 86">
              <a:extLst>
                <a:ext uri="{FF2B5EF4-FFF2-40B4-BE49-F238E27FC236}">
                  <a16:creationId xmlns:a16="http://schemas.microsoft.com/office/drawing/2014/main" id="{C093C673-38E2-8A33-53B7-C7C4591E1154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flipH="1">
              <a:off x="8572958" y="613829"/>
              <a:ext cx="440408" cy="437915"/>
              <a:chOff x="577379" y="613829"/>
              <a:chExt cx="440408" cy="437915"/>
            </a:xfrm>
          </p:grpSpPr>
          <p:sp>
            <p:nvSpPr>
              <p:cNvPr id="94" name="フリーフォーム 93">
                <a:extLst>
                  <a:ext uri="{FF2B5EF4-FFF2-40B4-BE49-F238E27FC236}">
                    <a16:creationId xmlns:a16="http://schemas.microsoft.com/office/drawing/2014/main" id="{963CADCA-3AB9-C937-D9FD-A9804FAA9DB2}"/>
                  </a:ext>
                </a:extLst>
              </p:cNvPr>
              <p:cNvSpPr/>
              <p:nvPr/>
            </p:nvSpPr>
            <p:spPr bwMode="auto">
              <a:xfrm>
                <a:off x="577714" y="613829"/>
                <a:ext cx="439738" cy="323854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95" name="フリーフォーム 94">
                <a:extLst>
                  <a:ext uri="{FF2B5EF4-FFF2-40B4-BE49-F238E27FC236}">
                    <a16:creationId xmlns:a16="http://schemas.microsoft.com/office/drawing/2014/main" id="{CC95EAD9-67F2-58F5-2D59-AF0BD70AE448}"/>
                  </a:ext>
                </a:extLst>
              </p:cNvPr>
              <p:cNvSpPr/>
              <p:nvPr/>
            </p:nvSpPr>
            <p:spPr bwMode="auto">
              <a:xfrm>
                <a:off x="577714" y="613829"/>
                <a:ext cx="323850" cy="43815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</p:grpSp>
        <p:grpSp>
          <p:nvGrpSpPr>
            <p:cNvPr id="1042" name="グループ化 87">
              <a:extLst>
                <a:ext uri="{FF2B5EF4-FFF2-40B4-BE49-F238E27FC236}">
                  <a16:creationId xmlns:a16="http://schemas.microsoft.com/office/drawing/2014/main" id="{D2DDD7BB-61AF-E83B-AB3F-85699B2F0E7D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flipV="1">
              <a:off x="577379" y="11745746"/>
              <a:ext cx="440408" cy="437915"/>
              <a:chOff x="577379" y="613829"/>
              <a:chExt cx="440408" cy="437915"/>
            </a:xfrm>
          </p:grpSpPr>
          <p:sp>
            <p:nvSpPr>
              <p:cNvPr id="92" name="フリーフォーム 91">
                <a:extLst>
                  <a:ext uri="{FF2B5EF4-FFF2-40B4-BE49-F238E27FC236}">
                    <a16:creationId xmlns:a16="http://schemas.microsoft.com/office/drawing/2014/main" id="{C63781AA-F595-0248-FE1E-4AE7CD8F151B}"/>
                  </a:ext>
                </a:extLst>
              </p:cNvPr>
              <p:cNvSpPr/>
              <p:nvPr/>
            </p:nvSpPr>
            <p:spPr bwMode="auto">
              <a:xfrm>
                <a:off x="577056" y="613829"/>
                <a:ext cx="441325" cy="323854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93" name="フリーフォーム 92">
                <a:extLst>
                  <a:ext uri="{FF2B5EF4-FFF2-40B4-BE49-F238E27FC236}">
                    <a16:creationId xmlns:a16="http://schemas.microsoft.com/office/drawing/2014/main" id="{080E2FD5-17EE-0FCC-064B-34EB9B278D51}"/>
                  </a:ext>
                </a:extLst>
              </p:cNvPr>
              <p:cNvSpPr/>
              <p:nvPr/>
            </p:nvSpPr>
            <p:spPr bwMode="auto">
              <a:xfrm>
                <a:off x="577056" y="613829"/>
                <a:ext cx="325437" cy="43815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</p:grpSp>
        <p:grpSp>
          <p:nvGrpSpPr>
            <p:cNvPr id="1043" name="グループ化 88">
              <a:extLst>
                <a:ext uri="{FF2B5EF4-FFF2-40B4-BE49-F238E27FC236}">
                  <a16:creationId xmlns:a16="http://schemas.microsoft.com/office/drawing/2014/main" id="{13C440D4-CABF-3F4F-9EE8-B57194FEAEF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flipH="1" flipV="1">
              <a:off x="8572958" y="11745746"/>
              <a:ext cx="440408" cy="437915"/>
              <a:chOff x="577379" y="613829"/>
              <a:chExt cx="440408" cy="437915"/>
            </a:xfrm>
          </p:grpSpPr>
          <p:sp>
            <p:nvSpPr>
              <p:cNvPr id="90" name="フリーフォーム 89">
                <a:extLst>
                  <a:ext uri="{FF2B5EF4-FFF2-40B4-BE49-F238E27FC236}">
                    <a16:creationId xmlns:a16="http://schemas.microsoft.com/office/drawing/2014/main" id="{E9AAF330-36AF-943C-11F4-A9F763A91C84}"/>
                  </a:ext>
                </a:extLst>
              </p:cNvPr>
              <p:cNvSpPr/>
              <p:nvPr/>
            </p:nvSpPr>
            <p:spPr bwMode="auto">
              <a:xfrm>
                <a:off x="577714" y="613829"/>
                <a:ext cx="439738" cy="323854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91" name="フリーフォーム 90">
                <a:extLst>
                  <a:ext uri="{FF2B5EF4-FFF2-40B4-BE49-F238E27FC236}">
                    <a16:creationId xmlns:a16="http://schemas.microsoft.com/office/drawing/2014/main" id="{DA5B34B5-BD97-0F1C-9426-87E1BDDE7EBC}"/>
                  </a:ext>
                </a:extLst>
              </p:cNvPr>
              <p:cNvSpPr/>
              <p:nvPr/>
            </p:nvSpPr>
            <p:spPr bwMode="auto">
              <a:xfrm>
                <a:off x="577714" y="613829"/>
                <a:ext cx="323850" cy="43815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</p:grpSp>
      </p:grp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B7AB3B68-F06F-2E2A-309A-F5CDE230598D}"/>
              </a:ext>
            </a:extLst>
          </p:cNvPr>
          <p:cNvCxnSpPr>
            <a:cxnSpLocks/>
          </p:cNvCxnSpPr>
          <p:nvPr userDrawn="1"/>
        </p:nvCxnSpPr>
        <p:spPr bwMode="auto">
          <a:xfrm flipV="1">
            <a:off x="5345113" y="1715179"/>
            <a:ext cx="0" cy="3600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4C1D19C0-962D-5750-0E82-87FFC24288EE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4841850" y="1943051"/>
            <a:ext cx="10081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68270187-8874-E712-0F51-7090FD0B6445}"/>
              </a:ext>
            </a:extLst>
          </p:cNvPr>
          <p:cNvCxnSpPr>
            <a:cxnSpLocks/>
          </p:cNvCxnSpPr>
          <p:nvPr userDrawn="1"/>
        </p:nvCxnSpPr>
        <p:spPr bwMode="auto">
          <a:xfrm flipV="1">
            <a:off x="5344320" y="13020251"/>
            <a:ext cx="0" cy="3600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56369646-9D8A-81B2-1B54-8969A82F1782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4841057" y="13248123"/>
            <a:ext cx="10081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27100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ＭＳ Ｐゴシック" charset="0"/>
        </a:defRPr>
      </a:lvl1pPr>
      <a:lvl2pPr algn="ctr" defTabSz="9271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9271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9271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9271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06410" algn="ctr" defTabSz="927124" rtl="0" fontAlgn="base">
        <a:spcBef>
          <a:spcPct val="0"/>
        </a:spcBef>
        <a:spcAft>
          <a:spcPct val="0"/>
        </a:spcAft>
        <a:defRPr kumimoji="1" sz="444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812820" algn="ctr" defTabSz="927124" rtl="0" fontAlgn="base">
        <a:spcBef>
          <a:spcPct val="0"/>
        </a:spcBef>
        <a:spcAft>
          <a:spcPct val="0"/>
        </a:spcAft>
        <a:defRPr kumimoji="1" sz="444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219230" algn="ctr" defTabSz="927124" rtl="0" fontAlgn="base">
        <a:spcBef>
          <a:spcPct val="0"/>
        </a:spcBef>
        <a:spcAft>
          <a:spcPct val="0"/>
        </a:spcAft>
        <a:defRPr kumimoji="1" sz="444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625641" algn="ctr" defTabSz="927124" rtl="0" fontAlgn="base">
        <a:spcBef>
          <a:spcPct val="0"/>
        </a:spcBef>
        <a:spcAft>
          <a:spcPct val="0"/>
        </a:spcAft>
        <a:defRPr kumimoji="1" sz="444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6075" indent="-346075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50888" indent="-288925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288" indent="-230188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838" indent="-230188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4388" indent="-230188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9756" indent="-231796" algn="l" defTabSz="927184" rtl="0" eaLnBrk="1" latinLnBrk="0" hangingPunct="1">
        <a:spcBef>
          <a:spcPct val="20000"/>
        </a:spcBef>
        <a:buFont typeface="Arial" pitchFamily="34" charset="0"/>
        <a:buChar char="•"/>
        <a:defRPr kumimoji="1" sz="2044" kern="1200">
          <a:solidFill>
            <a:schemeClr val="tx1"/>
          </a:solidFill>
          <a:latin typeface="+mn-lt"/>
          <a:ea typeface="+mn-ea"/>
          <a:cs typeface="+mn-cs"/>
        </a:defRPr>
      </a:lvl6pPr>
      <a:lvl7pPr marL="3013349" indent="-231796" algn="l" defTabSz="927184" rtl="0" eaLnBrk="1" latinLnBrk="0" hangingPunct="1">
        <a:spcBef>
          <a:spcPct val="20000"/>
        </a:spcBef>
        <a:buFont typeface="Arial" pitchFamily="34" charset="0"/>
        <a:buChar char="•"/>
        <a:defRPr kumimoji="1" sz="2044" kern="1200">
          <a:solidFill>
            <a:schemeClr val="tx1"/>
          </a:solidFill>
          <a:latin typeface="+mn-lt"/>
          <a:ea typeface="+mn-ea"/>
          <a:cs typeface="+mn-cs"/>
        </a:defRPr>
      </a:lvl7pPr>
      <a:lvl8pPr marL="3476940" indent="-231796" algn="l" defTabSz="927184" rtl="0" eaLnBrk="1" latinLnBrk="0" hangingPunct="1">
        <a:spcBef>
          <a:spcPct val="20000"/>
        </a:spcBef>
        <a:buFont typeface="Arial" pitchFamily="34" charset="0"/>
        <a:buChar char="•"/>
        <a:defRPr kumimoji="1" sz="2044" kern="1200">
          <a:solidFill>
            <a:schemeClr val="tx1"/>
          </a:solidFill>
          <a:latin typeface="+mn-lt"/>
          <a:ea typeface="+mn-ea"/>
          <a:cs typeface="+mn-cs"/>
        </a:defRPr>
      </a:lvl8pPr>
      <a:lvl9pPr marL="3940532" indent="-231796" algn="l" defTabSz="927184" rtl="0" eaLnBrk="1" latinLnBrk="0" hangingPunct="1">
        <a:spcBef>
          <a:spcPct val="20000"/>
        </a:spcBef>
        <a:buFont typeface="Arial" pitchFamily="34" charset="0"/>
        <a:buChar char="•"/>
        <a:defRPr kumimoji="1" sz="204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63592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27184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90776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54368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317960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81552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45145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708736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762" userDrawn="1">
          <p15:clr>
            <a:srgbClr val="F26B43"/>
          </p15:clr>
        </p15:guide>
        <p15:guide id="2" pos="336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e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D0F3D24-CAC3-4AB9-7664-ACC0F4A10AC9}"/>
              </a:ext>
            </a:extLst>
          </p:cNvPr>
          <p:cNvSpPr txBox="1"/>
          <p:nvPr/>
        </p:nvSpPr>
        <p:spPr>
          <a:xfrm>
            <a:off x="9450362" y="0"/>
            <a:ext cx="1241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/>
              <a:t>A4</a:t>
            </a:r>
            <a:r>
              <a:rPr kumimoji="1" lang="ja-JP" altLang="en-US" sz="1800" dirty="0"/>
              <a:t>宛名面</a:t>
            </a:r>
          </a:p>
        </p:txBody>
      </p:sp>
      <p:pic>
        <p:nvPicPr>
          <p:cNvPr id="2" name="図 6">
            <a:extLst>
              <a:ext uri="{FF2B5EF4-FFF2-40B4-BE49-F238E27FC236}">
                <a16:creationId xmlns:a16="http://schemas.microsoft.com/office/drawing/2014/main" id="{095ABD60-0434-CAE2-04BA-7A89BF723A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480" y="8342149"/>
            <a:ext cx="6805771" cy="288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図 7">
            <a:extLst>
              <a:ext uri="{FF2B5EF4-FFF2-40B4-BE49-F238E27FC236}">
                <a16:creationId xmlns:a16="http://schemas.microsoft.com/office/drawing/2014/main" id="{A1D474C1-6192-A3E4-F0A9-E549D37C5A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480" y="9278578"/>
            <a:ext cx="6805771" cy="288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円/楕円 8">
            <a:extLst>
              <a:ext uri="{FF2B5EF4-FFF2-40B4-BE49-F238E27FC236}">
                <a16:creationId xmlns:a16="http://schemas.microsoft.com/office/drawing/2014/main" id="{A0DEDF80-1948-A8B5-E624-5D28EE1090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7758" y="8054872"/>
            <a:ext cx="1152283" cy="1007850"/>
          </a:xfrm>
          <a:prstGeom prst="ellipse">
            <a:avLst/>
          </a:prstGeom>
          <a:solidFill>
            <a:srgbClr val="FFEF0B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endParaRPr lang="ja-JP" altLang="en-US" sz="2899"/>
          </a:p>
        </p:txBody>
      </p:sp>
      <p:pic>
        <p:nvPicPr>
          <p:cNvPr id="23" name="図 9">
            <a:extLst>
              <a:ext uri="{FF2B5EF4-FFF2-40B4-BE49-F238E27FC236}">
                <a16:creationId xmlns:a16="http://schemas.microsoft.com/office/drawing/2014/main" id="{3FCFC474-02A0-E957-6FC8-ADA16DAFB2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940" y="8770684"/>
            <a:ext cx="431709" cy="317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図 11">
            <a:extLst>
              <a:ext uri="{FF2B5EF4-FFF2-40B4-BE49-F238E27FC236}">
                <a16:creationId xmlns:a16="http://schemas.microsoft.com/office/drawing/2014/main" id="{E9C2130F-A900-454F-0495-30DDE32CEE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032" y="9710287"/>
            <a:ext cx="355525" cy="27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テキスト ボックス 12">
            <a:extLst>
              <a:ext uri="{FF2B5EF4-FFF2-40B4-BE49-F238E27FC236}">
                <a16:creationId xmlns:a16="http://schemas.microsoft.com/office/drawing/2014/main" id="{B5E12607-D4B5-0241-8E86-8F0C01750A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5530" y="8199304"/>
            <a:ext cx="1074511" cy="692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1800" dirty="0">
                <a:latin typeface="+mn-ea"/>
                <a:ea typeface="+mn-ea"/>
              </a:rPr>
              <a:t>最短</a:t>
            </a:r>
            <a:r>
              <a:rPr lang="en-US" altLang="ja-JP" sz="2799" dirty="0">
                <a:latin typeface="+mn-ea"/>
                <a:ea typeface="+mn-ea"/>
              </a:rPr>
              <a:t>1</a:t>
            </a:r>
            <a:r>
              <a:rPr lang="ja-JP" altLang="en-US" sz="1800" dirty="0">
                <a:latin typeface="+mn-ea"/>
                <a:ea typeface="+mn-ea"/>
              </a:rPr>
              <a:t>分</a:t>
            </a:r>
            <a:endParaRPr lang="en-US" altLang="ja-JP" sz="1800" dirty="0">
              <a:latin typeface="+mn-ea"/>
              <a:ea typeface="+mn-ea"/>
            </a:endParaRPr>
          </a:p>
          <a:p>
            <a:pPr algn="ctr">
              <a:defRPr/>
            </a:pPr>
            <a:r>
              <a:rPr lang="ja-JP" altLang="en-US" sz="1100" dirty="0">
                <a:latin typeface="+mn-ea"/>
                <a:ea typeface="+mn-ea"/>
              </a:rPr>
              <a:t>資料請求</a:t>
            </a:r>
          </a:p>
        </p:txBody>
      </p:sp>
      <p:sp>
        <p:nvSpPr>
          <p:cNvPr id="28" name="テキスト ボックス 13">
            <a:extLst>
              <a:ext uri="{FF2B5EF4-FFF2-40B4-BE49-F238E27FC236}">
                <a16:creationId xmlns:a16="http://schemas.microsoft.com/office/drawing/2014/main" id="{CA3D124D-13B0-870E-FE2A-C859E8DD88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0347" y="8702436"/>
            <a:ext cx="2429953" cy="399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800" dirty="0">
                <a:latin typeface="+mn-ea"/>
                <a:ea typeface="+mn-ea"/>
              </a:rPr>
              <a:t>http://</a:t>
            </a:r>
            <a:r>
              <a:rPr lang="en-US" altLang="ja-JP" sz="2000" dirty="0">
                <a:latin typeface="+mn-ea"/>
                <a:ea typeface="+mn-ea"/>
              </a:rPr>
              <a:t>www.netreal.jp</a:t>
            </a:r>
            <a:endParaRPr lang="ja-JP" altLang="en-US" sz="1800" dirty="0">
              <a:latin typeface="+mn-ea"/>
              <a:ea typeface="+mn-ea"/>
            </a:endParaRPr>
          </a:p>
        </p:txBody>
      </p:sp>
      <p:sp>
        <p:nvSpPr>
          <p:cNvPr id="29" name="テキスト ボックス 14">
            <a:extLst>
              <a:ext uri="{FF2B5EF4-FFF2-40B4-BE49-F238E27FC236}">
                <a16:creationId xmlns:a16="http://schemas.microsoft.com/office/drawing/2014/main" id="{AB6F66B2-7AC6-1F1C-3542-17A2FD4361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3490" y="8342149"/>
            <a:ext cx="1979196" cy="27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1200">
                <a:solidFill>
                  <a:srgbClr val="FFFFFF"/>
                </a:solidFill>
              </a:rPr>
              <a:t>インターネットでの資料請求</a:t>
            </a:r>
          </a:p>
        </p:txBody>
      </p:sp>
      <p:sp>
        <p:nvSpPr>
          <p:cNvPr id="30" name="テキスト ボックス 15">
            <a:extLst>
              <a:ext uri="{FF2B5EF4-FFF2-40B4-BE49-F238E27FC236}">
                <a16:creationId xmlns:a16="http://schemas.microsoft.com/office/drawing/2014/main" id="{D7F70A3A-35C2-2F7D-E8CF-2C9B33770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4912" y="9278577"/>
            <a:ext cx="1545900" cy="27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1200">
                <a:solidFill>
                  <a:srgbClr val="FFFFFF"/>
                </a:solidFill>
              </a:rPr>
              <a:t>お電話での資料請求</a:t>
            </a:r>
          </a:p>
        </p:txBody>
      </p:sp>
      <p:sp>
        <p:nvSpPr>
          <p:cNvPr id="31" name="テキスト ボックス 16">
            <a:extLst>
              <a:ext uri="{FF2B5EF4-FFF2-40B4-BE49-F238E27FC236}">
                <a16:creationId xmlns:a16="http://schemas.microsoft.com/office/drawing/2014/main" id="{2F0613F3-1DBF-AFDF-2E53-79AFA10E01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6778" y="9567442"/>
            <a:ext cx="3425106" cy="584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3199">
                <a:latin typeface="ＭＳ Ｐゴシック" panose="020B0600070205080204" pitchFamily="50" charset="-128"/>
              </a:rPr>
              <a:t>TEL:03-3535-0536</a:t>
            </a:r>
            <a:endParaRPr lang="ja-JP" altLang="en-US" sz="3199">
              <a:latin typeface="ＭＳ Ｐゴシック" panose="020B0600070205080204" pitchFamily="50" charset="-128"/>
            </a:endParaRPr>
          </a:p>
        </p:txBody>
      </p:sp>
      <p:sp>
        <p:nvSpPr>
          <p:cNvPr id="32" name="テキスト ボックス 17">
            <a:extLst>
              <a:ext uri="{FF2B5EF4-FFF2-40B4-BE49-F238E27FC236}">
                <a16:creationId xmlns:a16="http://schemas.microsoft.com/office/drawing/2014/main" id="{2E3B3164-B75D-1A90-7C57-19BB71C6CD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3766" y="9638864"/>
            <a:ext cx="2428365" cy="461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1200">
                <a:latin typeface="ＭＳ Ｐゴシック" panose="020B0600070205080204" pitchFamily="50" charset="-128"/>
              </a:rPr>
              <a:t>株式会社</a:t>
            </a:r>
            <a:r>
              <a:rPr lang="en-US" altLang="ja-JP" sz="1200">
                <a:latin typeface="ＭＳ Ｐゴシック" panose="020B0600070205080204" pitchFamily="50" charset="-128"/>
              </a:rPr>
              <a:t>NetReal</a:t>
            </a:r>
            <a:r>
              <a:rPr lang="ja-JP" altLang="en-US" sz="1200">
                <a:latin typeface="ＭＳ Ｐゴシック" panose="020B0600070205080204" pitchFamily="50" charset="-128"/>
              </a:rPr>
              <a:t>　担当：</a:t>
            </a:r>
            <a:r>
              <a:rPr lang="en-US" altLang="ja-JP" sz="1200">
                <a:latin typeface="ＭＳ Ｐゴシック" panose="020B0600070205080204" pitchFamily="50" charset="-128"/>
              </a:rPr>
              <a:t>◯◯</a:t>
            </a:r>
            <a:r>
              <a:rPr lang="ja-JP" altLang="en-US" sz="1200">
                <a:latin typeface="ＭＳ Ｐゴシック" panose="020B0600070205080204" pitchFamily="50" charset="-128"/>
              </a:rPr>
              <a:t>まで</a:t>
            </a:r>
            <a:endParaRPr lang="en-US" altLang="ja-JP" sz="1200">
              <a:latin typeface="ＭＳ Ｐゴシック" panose="020B0600070205080204" pitchFamily="50" charset="-128"/>
            </a:endParaRPr>
          </a:p>
          <a:p>
            <a:pPr eaLnBrk="1" hangingPunct="1"/>
            <a:r>
              <a:rPr lang="ja-JP" altLang="en-US" sz="1200">
                <a:latin typeface="ＭＳ Ｐゴシック" panose="020B0600070205080204" pitchFamily="50" charset="-128"/>
              </a:rPr>
              <a:t>受付時間</a:t>
            </a:r>
            <a:r>
              <a:rPr lang="en-US" altLang="ja-JP" sz="1200">
                <a:latin typeface="ＭＳ Ｐゴシック" panose="020B0600070205080204" pitchFamily="50" charset="-128"/>
              </a:rPr>
              <a:t>9:00-18:00</a:t>
            </a:r>
            <a:r>
              <a:rPr lang="ja-JP" altLang="en-US" sz="1200">
                <a:latin typeface="ＭＳ Ｐゴシック" panose="020B0600070205080204" pitchFamily="50" charset="-128"/>
              </a:rPr>
              <a:t>土日祝除く</a:t>
            </a:r>
          </a:p>
        </p:txBody>
      </p:sp>
      <p:sp>
        <p:nvSpPr>
          <p:cNvPr id="33" name="テキスト ボックス 20">
            <a:extLst>
              <a:ext uri="{FF2B5EF4-FFF2-40B4-BE49-F238E27FC236}">
                <a16:creationId xmlns:a16="http://schemas.microsoft.com/office/drawing/2014/main" id="{0A17C8C5-55B3-0836-613E-2B856D0D40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7705" y="8784969"/>
            <a:ext cx="1201486" cy="339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1600"/>
              <a:t>ネットリアル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5007CACF-3355-7D79-B966-0857ED87BE89}"/>
              </a:ext>
            </a:extLst>
          </p:cNvPr>
          <p:cNvSpPr txBox="1"/>
          <p:nvPr/>
        </p:nvSpPr>
        <p:spPr>
          <a:xfrm>
            <a:off x="2554081" y="7408895"/>
            <a:ext cx="2936258" cy="6459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3599" dirty="0">
                <a:latin typeface="+mj-ea"/>
                <a:ea typeface="+mj-ea"/>
              </a:rPr>
              <a:t>30,000</a:t>
            </a:r>
            <a:r>
              <a:rPr lang="ja-JP" altLang="en-US" sz="2400" dirty="0">
                <a:latin typeface="+mj-ea"/>
                <a:ea typeface="+mj-ea"/>
              </a:rPr>
              <a:t>社が選んだ</a:t>
            </a:r>
          </a:p>
        </p:txBody>
      </p:sp>
      <p:pic>
        <p:nvPicPr>
          <p:cNvPr id="35" name="図 23">
            <a:extLst>
              <a:ext uri="{FF2B5EF4-FFF2-40B4-BE49-F238E27FC236}">
                <a16:creationId xmlns:a16="http://schemas.microsoft.com/office/drawing/2014/main" id="{C4B92C89-DA23-35F2-4661-48D594352D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751" y="7512061"/>
            <a:ext cx="2591844" cy="758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図 24">
            <a:extLst>
              <a:ext uri="{FF2B5EF4-FFF2-40B4-BE49-F238E27FC236}">
                <a16:creationId xmlns:a16="http://schemas.microsoft.com/office/drawing/2014/main" id="{390A1CE7-A006-7ACA-7E70-6A4A3F3EFA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480" y="12216424"/>
            <a:ext cx="1677635" cy="49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図 2">
            <a:extLst>
              <a:ext uri="{FF2B5EF4-FFF2-40B4-BE49-F238E27FC236}">
                <a16:creationId xmlns:a16="http://schemas.microsoft.com/office/drawing/2014/main" id="{8C512F4C-3C5A-914D-A270-EE83B9C4A48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175" y="10141996"/>
            <a:ext cx="7072415" cy="1879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図 3">
            <a:extLst>
              <a:ext uri="{FF2B5EF4-FFF2-40B4-BE49-F238E27FC236}">
                <a16:creationId xmlns:a16="http://schemas.microsoft.com/office/drawing/2014/main" id="{CE71C621-CB91-AE6C-AD91-522C7B8FC68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480" y="10286429"/>
            <a:ext cx="6805771" cy="35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図 4">
            <a:extLst>
              <a:ext uri="{FF2B5EF4-FFF2-40B4-BE49-F238E27FC236}">
                <a16:creationId xmlns:a16="http://schemas.microsoft.com/office/drawing/2014/main" id="{5C1A29DB-89AD-8D06-4C11-FEB10D6CAD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490" y="10921960"/>
            <a:ext cx="6628008" cy="95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テキスト ボックス 5">
            <a:extLst>
              <a:ext uri="{FF2B5EF4-FFF2-40B4-BE49-F238E27FC236}">
                <a16:creationId xmlns:a16="http://schemas.microsoft.com/office/drawing/2014/main" id="{DA501600-B7DA-E124-D74E-5B751AA3B9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7483" y="7983449"/>
            <a:ext cx="3450500" cy="338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600" dirty="0">
                <a:solidFill>
                  <a:srgbClr val="D20000"/>
                </a:solidFill>
                <a:latin typeface="+mj-ea"/>
                <a:ea typeface="+mj-ea"/>
              </a:rPr>
              <a:t>◆</a:t>
            </a:r>
            <a:r>
              <a:rPr lang="ja-JP" altLang="en-US" sz="1600" dirty="0">
                <a:solidFill>
                  <a:srgbClr val="D20000"/>
                </a:solidFill>
                <a:latin typeface="+mj-ea"/>
                <a:ea typeface="+mj-ea"/>
              </a:rPr>
              <a:t>まずはお気軽にお問合せください</a:t>
            </a:r>
            <a:r>
              <a:rPr lang="en-US" altLang="ja-JP" sz="1600" dirty="0">
                <a:solidFill>
                  <a:srgbClr val="D20000"/>
                </a:solidFill>
                <a:latin typeface="+mj-ea"/>
                <a:ea typeface="+mj-ea"/>
              </a:rPr>
              <a:t>◆</a:t>
            </a:r>
            <a:endParaRPr lang="ja-JP" altLang="en-US" sz="1600" dirty="0">
              <a:solidFill>
                <a:srgbClr val="D20000"/>
              </a:solidFill>
              <a:latin typeface="+mj-ea"/>
              <a:ea typeface="+mj-ea"/>
            </a:endParaRPr>
          </a:p>
        </p:txBody>
      </p:sp>
      <p:sp>
        <p:nvSpPr>
          <p:cNvPr id="41" name="テキスト ボックス 25">
            <a:extLst>
              <a:ext uri="{FF2B5EF4-FFF2-40B4-BE49-F238E27FC236}">
                <a16:creationId xmlns:a16="http://schemas.microsoft.com/office/drawing/2014/main" id="{4AF98106-2AEF-5333-CAD3-51D4581F2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9192" y="10276906"/>
            <a:ext cx="3310830" cy="369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1800">
                <a:solidFill>
                  <a:schemeClr val="bg1"/>
                </a:solidFill>
                <a:latin typeface="ＭＳ Ｐゴシック" panose="020B0600070205080204" pitchFamily="50" charset="-128"/>
              </a:rPr>
              <a:t>FAX:03-3535-0538</a:t>
            </a:r>
            <a:endParaRPr lang="ja-JP" altLang="en-US" sz="1800">
              <a:solidFill>
                <a:schemeClr val="bg1"/>
              </a:solidFill>
              <a:latin typeface="ＭＳ Ｐゴシック" panose="020B0600070205080204" pitchFamily="50" charset="-128"/>
            </a:endParaRPr>
          </a:p>
        </p:txBody>
      </p:sp>
      <p:sp>
        <p:nvSpPr>
          <p:cNvPr id="42" name="テキスト ボックス 30">
            <a:extLst>
              <a:ext uri="{FF2B5EF4-FFF2-40B4-BE49-F238E27FC236}">
                <a16:creationId xmlns:a16="http://schemas.microsoft.com/office/drawing/2014/main" id="{7AE1622A-2670-7FA7-8D7D-0C78998532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4912" y="10359439"/>
            <a:ext cx="1390358" cy="276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1200">
                <a:solidFill>
                  <a:srgbClr val="FFFFFF"/>
                </a:solidFill>
                <a:latin typeface="ＭＳ Ｐゴシック" panose="020B0600070205080204" pitchFamily="50" charset="-128"/>
              </a:rPr>
              <a:t>FAX</a:t>
            </a:r>
            <a:r>
              <a:rPr lang="ja-JP" altLang="en-US" sz="1200">
                <a:solidFill>
                  <a:srgbClr val="FFFFFF"/>
                </a:solidFill>
                <a:latin typeface="ＭＳ Ｐゴシック" panose="020B0600070205080204" pitchFamily="50" charset="-128"/>
              </a:rPr>
              <a:t>での資料請求</a:t>
            </a:r>
          </a:p>
        </p:txBody>
      </p:sp>
      <p:sp>
        <p:nvSpPr>
          <p:cNvPr id="43" name="テキスト ボックス 26">
            <a:extLst>
              <a:ext uri="{FF2B5EF4-FFF2-40B4-BE49-F238E27FC236}">
                <a16:creationId xmlns:a16="http://schemas.microsoft.com/office/drawing/2014/main" id="{B684E8DD-B993-6C34-8459-718217AEC7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5866" y="10646715"/>
            <a:ext cx="2395035" cy="246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1000">
                <a:latin typeface="ＭＳ Ｐゴシック" panose="020B0600070205080204" pitchFamily="50" charset="-128"/>
              </a:rPr>
              <a:t>下記ご記入の上</a:t>
            </a:r>
            <a:r>
              <a:rPr lang="en-US" altLang="ja-JP" sz="1000">
                <a:latin typeface="ＭＳ Ｐゴシック" panose="020B0600070205080204" pitchFamily="50" charset="-128"/>
              </a:rPr>
              <a:t>FAX</a:t>
            </a:r>
            <a:r>
              <a:rPr lang="ja-JP" altLang="en-US" sz="1000">
                <a:latin typeface="ＭＳ Ｐゴシック" panose="020B0600070205080204" pitchFamily="50" charset="-128"/>
              </a:rPr>
              <a:t>で送信してください。</a:t>
            </a:r>
          </a:p>
        </p:txBody>
      </p:sp>
      <p:sp>
        <p:nvSpPr>
          <p:cNvPr id="44" name="テキスト ボックス 32">
            <a:extLst>
              <a:ext uri="{FF2B5EF4-FFF2-40B4-BE49-F238E27FC236}">
                <a16:creationId xmlns:a16="http://schemas.microsoft.com/office/drawing/2014/main" id="{01FC8B33-93CA-4CC4-86D3-94C503866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4912" y="10875267"/>
            <a:ext cx="5755066" cy="39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ja-JP" altLang="en-US" sz="800">
                <a:latin typeface="ＭＳ Ｐゴシック" panose="020B0600070205080204" pitchFamily="50" charset="-128"/>
              </a:rPr>
              <a:t>フリガナ</a:t>
            </a:r>
            <a:endParaRPr lang="en-US" altLang="ja-JP" sz="800">
              <a:latin typeface="ＭＳ Ｐゴシック" panose="020B0600070205080204" pitchFamily="50" charset="-128"/>
            </a:endParaRPr>
          </a:p>
          <a:p>
            <a:pPr eaLnBrk="1" hangingPunct="1">
              <a:lnSpc>
                <a:spcPct val="120000"/>
              </a:lnSpc>
            </a:pPr>
            <a:r>
              <a:rPr lang="ja-JP" altLang="en-US" sz="1000">
                <a:latin typeface="ＭＳ Ｐゴシック" panose="020B0600070205080204" pitchFamily="50" charset="-128"/>
              </a:rPr>
              <a:t>企業名　　　　　　　　　　　　　　　　　　　　　　　　　　　　　　　担当者名　　　　　　　　　　　　　　　　　　　　　役職</a:t>
            </a:r>
          </a:p>
        </p:txBody>
      </p:sp>
      <p:sp>
        <p:nvSpPr>
          <p:cNvPr id="45" name="テキスト ボックス 33">
            <a:extLst>
              <a:ext uri="{FF2B5EF4-FFF2-40B4-BE49-F238E27FC236}">
                <a16:creationId xmlns:a16="http://schemas.microsoft.com/office/drawing/2014/main" id="{4FC7B2DF-252C-1E77-829F-14D28E9EE4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8563" y="11413317"/>
            <a:ext cx="5347165" cy="463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ja-JP" altLang="en-US" sz="1000">
                <a:latin typeface="ＭＳ Ｐゴシック" panose="020B0600070205080204" pitchFamily="50" charset="-128"/>
              </a:rPr>
              <a:t>住所　　　　　</a:t>
            </a:r>
            <a:r>
              <a:rPr lang="en-US" altLang="ja-JP" sz="1000">
                <a:latin typeface="ＭＳ Ｐゴシック" panose="020B0600070205080204" pitchFamily="50" charset="-128"/>
              </a:rPr>
              <a:t>〒</a:t>
            </a:r>
            <a:r>
              <a:rPr lang="ja-JP" altLang="en-US" sz="1000">
                <a:latin typeface="ＭＳ Ｐゴシック" panose="020B0600070205080204" pitchFamily="50" charset="-128"/>
              </a:rPr>
              <a:t>　　　　　　　　　　　　　　　　　　　　　　　　　　</a:t>
            </a:r>
            <a:r>
              <a:rPr lang="en-US" altLang="ja-JP" sz="1000">
                <a:latin typeface="ＭＳ Ｐゴシック" panose="020B0600070205080204" pitchFamily="50" charset="-128"/>
              </a:rPr>
              <a:t>TEL</a:t>
            </a:r>
            <a:r>
              <a:rPr lang="ja-JP" altLang="en-US" sz="1000">
                <a:latin typeface="ＭＳ Ｐゴシック" panose="020B0600070205080204" pitchFamily="50" charset="-128"/>
              </a:rPr>
              <a:t>　　　　　　　　　　　　　　　　　　　　</a:t>
            </a:r>
            <a:r>
              <a:rPr lang="en-US" altLang="ja-JP" sz="1000">
                <a:latin typeface="ＭＳ Ｐゴシック" panose="020B0600070205080204" pitchFamily="50" charset="-128"/>
              </a:rPr>
              <a:t>FAX</a:t>
            </a:r>
          </a:p>
          <a:p>
            <a:pPr eaLnBrk="1" hangingPunct="1">
              <a:lnSpc>
                <a:spcPct val="130000"/>
              </a:lnSpc>
            </a:pPr>
            <a:r>
              <a:rPr lang="ja-JP" altLang="ja-JP" sz="1000">
                <a:latin typeface="ＭＳ Ｐゴシック" panose="020B0600070205080204" pitchFamily="50" charset="-128"/>
              </a:rPr>
              <a:t>　</a:t>
            </a:r>
            <a:r>
              <a:rPr lang="ja-JP" altLang="en-US" sz="1000">
                <a:latin typeface="ＭＳ Ｐゴシック" panose="020B0600070205080204" pitchFamily="50" charset="-128"/>
              </a:rPr>
              <a:t>　　　　　　　　　　　　　　　　　　　　　　　　　　　　　　　　　　</a:t>
            </a:r>
            <a:r>
              <a:rPr lang="en-US" altLang="ja-JP" sz="1000">
                <a:latin typeface="ＭＳ Ｐゴシック" panose="020B0600070205080204" pitchFamily="50" charset="-128"/>
              </a:rPr>
              <a:t>E-mail</a:t>
            </a:r>
            <a:r>
              <a:rPr lang="ja-JP" altLang="en-US" sz="1000">
                <a:latin typeface="ＭＳ Ｐゴシック" panose="020B0600070205080204" pitchFamily="50" charset="-128"/>
              </a:rPr>
              <a:t>　</a:t>
            </a:r>
          </a:p>
        </p:txBody>
      </p:sp>
      <p:sp>
        <p:nvSpPr>
          <p:cNvPr id="46" name="テキスト ボックス 27">
            <a:extLst>
              <a:ext uri="{FF2B5EF4-FFF2-40B4-BE49-F238E27FC236}">
                <a16:creationId xmlns:a16="http://schemas.microsoft.com/office/drawing/2014/main" id="{739F924E-3DD5-02EC-8E5B-1F7EB93992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0327" y="12143413"/>
            <a:ext cx="2621999" cy="461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2400">
                <a:latin typeface="ＭＳ Ｐゴシック" panose="020B0600070205080204" pitchFamily="50" charset="-128"/>
              </a:rPr>
              <a:t>株式会社</a:t>
            </a:r>
            <a:r>
              <a:rPr lang="en-US" altLang="ja-JP" sz="2400">
                <a:latin typeface="ＭＳ Ｐゴシック" panose="020B0600070205080204" pitchFamily="50" charset="-128"/>
              </a:rPr>
              <a:t> NetReal</a:t>
            </a:r>
            <a:endParaRPr lang="ja-JP" altLang="en-US" sz="2400">
              <a:latin typeface="ＭＳ Ｐゴシック" panose="020B0600070205080204" pitchFamily="50" charset="-128"/>
            </a:endParaRPr>
          </a:p>
        </p:txBody>
      </p:sp>
      <p:sp>
        <p:nvSpPr>
          <p:cNvPr id="47" name="テキスト ボックス 35">
            <a:extLst>
              <a:ext uri="{FF2B5EF4-FFF2-40B4-BE49-F238E27FC236}">
                <a16:creationId xmlns:a16="http://schemas.microsoft.com/office/drawing/2014/main" id="{432F8C27-BE4B-60BE-5221-0A8E9045EE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2170" y="12216423"/>
            <a:ext cx="2571210" cy="39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1000">
                <a:latin typeface="ＭＳ Ｐゴシック" panose="020B0600070205080204" pitchFamily="50" charset="-128"/>
              </a:rPr>
              <a:t>〒104-0061</a:t>
            </a:r>
            <a:r>
              <a:rPr lang="ja-JP" altLang="en-US" sz="1000">
                <a:latin typeface="ＭＳ Ｐゴシック" panose="020B0600070205080204" pitchFamily="50" charset="-128"/>
              </a:rPr>
              <a:t>　東京都中央区銀座</a:t>
            </a:r>
            <a:r>
              <a:rPr lang="en-US" altLang="ja-JP" sz="1000">
                <a:latin typeface="ＭＳ Ｐゴシック" panose="020B0600070205080204" pitchFamily="50" charset="-128"/>
              </a:rPr>
              <a:t>2-6-15</a:t>
            </a:r>
            <a:r>
              <a:rPr lang="ja-JP" altLang="en-US" sz="1000">
                <a:latin typeface="ＭＳ Ｐゴシック" panose="020B0600070205080204" pitchFamily="50" charset="-128"/>
              </a:rPr>
              <a:t>　</a:t>
            </a:r>
            <a:r>
              <a:rPr lang="en-US" altLang="ja-JP" sz="1000">
                <a:latin typeface="ＭＳ Ｐゴシック" panose="020B0600070205080204" pitchFamily="50" charset="-128"/>
              </a:rPr>
              <a:t>5F</a:t>
            </a:r>
          </a:p>
          <a:p>
            <a:pPr eaLnBrk="1" hangingPunct="1"/>
            <a:r>
              <a:rPr lang="en-US" altLang="ja-JP" sz="1000">
                <a:latin typeface="ＭＳ Ｐゴシック" panose="020B0600070205080204" pitchFamily="50" charset="-128"/>
              </a:rPr>
              <a:t>TEL:03-3535-0536</a:t>
            </a:r>
            <a:r>
              <a:rPr lang="ja-JP" altLang="en-US" sz="1000">
                <a:latin typeface="ＭＳ Ｐゴシック" panose="020B0600070205080204" pitchFamily="50" charset="-128"/>
              </a:rPr>
              <a:t>／</a:t>
            </a:r>
            <a:r>
              <a:rPr lang="en-US" altLang="ja-JP" sz="1000">
                <a:latin typeface="ＭＳ Ｐゴシック" panose="020B0600070205080204" pitchFamily="50" charset="-128"/>
              </a:rPr>
              <a:t>FAX:03-3535-0538</a:t>
            </a:r>
            <a:endParaRPr lang="ja-JP" altLang="en-US" sz="1000">
              <a:latin typeface="ＭＳ Ｐゴシック" panose="020B0600070205080204" pitchFamily="50" charset="-128"/>
            </a:endParaRPr>
          </a:p>
        </p:txBody>
      </p:sp>
      <p:sp>
        <p:nvSpPr>
          <p:cNvPr id="48" name="正方形/長方形 19">
            <a:extLst>
              <a:ext uri="{FF2B5EF4-FFF2-40B4-BE49-F238E27FC236}">
                <a16:creationId xmlns:a16="http://schemas.microsoft.com/office/drawing/2014/main" id="{C74754B7-CEA8-C768-356A-F98B258312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5486" y="8775446"/>
            <a:ext cx="1583992" cy="358700"/>
          </a:xfrm>
          <a:prstGeom prst="rect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endParaRPr lang="ja-JP" altLang="en-US" sz="2899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836BDAD1-5849-F76A-2160-D2CB2CEABA6A}"/>
              </a:ext>
            </a:extLst>
          </p:cNvPr>
          <p:cNvSpPr/>
          <p:nvPr/>
        </p:nvSpPr>
        <p:spPr bwMode="auto">
          <a:xfrm>
            <a:off x="4552322" y="8810364"/>
            <a:ext cx="649152" cy="288864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1474493">
              <a:defRPr/>
            </a:pPr>
            <a:r>
              <a:rPr lang="ja-JP" altLang="en-US" sz="1800" dirty="0">
                <a:latin typeface="Arial" charset="0"/>
              </a:rPr>
              <a:t>検索</a:t>
            </a:r>
          </a:p>
        </p:txBody>
      </p:sp>
      <p:cxnSp>
        <p:nvCxnSpPr>
          <p:cNvPr id="50" name="直線矢印コネクタ 29">
            <a:extLst>
              <a:ext uri="{FF2B5EF4-FFF2-40B4-BE49-F238E27FC236}">
                <a16:creationId xmlns:a16="http://schemas.microsoft.com/office/drawing/2014/main" id="{91F25121-EE8A-9552-25E9-191C52D4ABB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5128464" y="9062723"/>
            <a:ext cx="215855" cy="144433"/>
          </a:xfrm>
          <a:prstGeom prst="straightConnector1">
            <a:avLst/>
          </a:prstGeom>
          <a:noFill/>
          <a:ln w="6350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4552</TotalTime>
  <Words>101</Words>
  <Application>Microsoft Office PowerPoint</Application>
  <PresentationFormat>ユーザー設定</PresentationFormat>
  <Paragraphs>24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Kozuka Gothic Pro R</vt:lpstr>
      <vt:lpstr>ＭＳ Ｐゴシック</vt:lpstr>
      <vt:lpstr>游ゴシック</vt:lpstr>
      <vt:lpstr>Arial</vt:lpstr>
      <vt:lpstr>Calibri</vt:lpstr>
      <vt:lpstr>Office ​​テーマ</vt:lpstr>
      <vt:lpstr>PowerPoint プレゼンテーション</vt:lpstr>
    </vt:vector>
  </TitlesOfParts>
  <Company>Ex-Imageユーザー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Ex-Image</dc:creator>
  <cp:lastModifiedBy>佐藤 美奈子</cp:lastModifiedBy>
  <cp:revision>57</cp:revision>
  <dcterms:created xsi:type="dcterms:W3CDTF">2013-04-19T06:36:19Z</dcterms:created>
  <dcterms:modified xsi:type="dcterms:W3CDTF">2024-07-26T07:11:25Z</dcterms:modified>
</cp:coreProperties>
</file>