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0691813" cy="15119350"/>
  <p:notesSz cx="6858000" cy="9144000"/>
  <p:defaultTextStyle>
    <a:defPPr>
      <a:defRPr lang="ja-JP"/>
    </a:defPPr>
    <a:lvl1pPr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534988" indent="-65088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071563" indent="-131763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606550" indent="-196850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144713" indent="-263525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 userDrawn="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99" autoAdjust="0"/>
  </p:normalViewPr>
  <p:slideViewPr>
    <p:cSldViewPr>
      <p:cViewPr varScale="1">
        <p:scale>
          <a:sx n="37" d="100"/>
          <a:sy n="37" d="100"/>
        </p:scale>
        <p:origin x="1608" y="90"/>
      </p:cViewPr>
      <p:guideLst>
        <p:guide orient="horz" pos="476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C4710-66BE-43F8-BD54-58CC6176F1E6}" type="datetimeFigureOut">
              <a:rPr kumimoji="1" lang="ja-JP" altLang="en-US" smtClean="0"/>
              <a:t>2024/7/26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9D714C-8FFB-4FF5-8BBB-1FBF70CE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8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D714C-8FFB-4FF5-8BBB-1FBF70CE602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105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4560D336-4954-9C7B-43C9-45D88AB5B9F2}"/>
              </a:ext>
            </a:extLst>
          </p:cNvPr>
          <p:cNvGrpSpPr/>
          <p:nvPr userDrawn="1"/>
        </p:nvGrpSpPr>
        <p:grpSpPr>
          <a:xfrm>
            <a:off x="665880" y="225492"/>
            <a:ext cx="9719991" cy="14701777"/>
            <a:chOff x="665880" y="225492"/>
            <a:chExt cx="9719991" cy="14701777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6BBF5948-839E-E2AB-ABEB-048D5ECFBC23}"/>
                </a:ext>
              </a:extLst>
            </p:cNvPr>
            <p:cNvGrpSpPr/>
            <p:nvPr userDrawn="1"/>
          </p:nvGrpSpPr>
          <p:grpSpPr>
            <a:xfrm>
              <a:off x="953418" y="2103438"/>
              <a:ext cx="8856984" cy="10907712"/>
              <a:chOff x="953418" y="2103438"/>
              <a:chExt cx="8856984" cy="10907712"/>
            </a:xfrm>
          </p:grpSpPr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DE524DFE-1BB6-35F5-8644-BA25C402FEC0}"/>
                  </a:ext>
                </a:extLst>
              </p:cNvPr>
              <p:cNvSpPr/>
              <p:nvPr userDrawn="1"/>
            </p:nvSpPr>
            <p:spPr bwMode="auto">
              <a:xfrm>
                <a:off x="1565275" y="2211388"/>
                <a:ext cx="7558088" cy="10691812"/>
              </a:xfrm>
              <a:prstGeom prst="rect">
                <a:avLst/>
              </a:pr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B30CE7C-B196-ED65-CA5A-931673949ABC}"/>
                  </a:ext>
                </a:extLst>
              </p:cNvPr>
              <p:cNvSpPr/>
              <p:nvPr userDrawn="1"/>
            </p:nvSpPr>
            <p:spPr bwMode="auto">
              <a:xfrm>
                <a:off x="1457325" y="2103438"/>
                <a:ext cx="7773988" cy="10907712"/>
              </a:xfrm>
              <a:prstGeom prst="rect">
                <a:avLst/>
              </a:prstGeom>
              <a:no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C6851343-0B00-EC06-85F0-6769E1AA923A}"/>
                  </a:ext>
                </a:extLst>
              </p:cNvPr>
              <p:cNvSpPr/>
              <p:nvPr userDrawn="1"/>
            </p:nvSpPr>
            <p:spPr bwMode="auto">
              <a:xfrm>
                <a:off x="1670540" y="2316653"/>
                <a:ext cx="7344000" cy="10476000"/>
              </a:xfrm>
              <a:prstGeom prst="rect">
                <a:avLst/>
              </a:prstGeom>
              <a:noFill/>
              <a:ln w="3175">
                <a:solidFill>
                  <a:srgbClr val="00B0F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cxnSp>
            <p:nvCxnSpPr>
              <p:cNvPr id="71" name="直線コネクタ 70">
                <a:extLst>
                  <a:ext uri="{FF2B5EF4-FFF2-40B4-BE49-F238E27FC236}">
                    <a16:creationId xmlns:a16="http://schemas.microsoft.com/office/drawing/2014/main" id="{B56D2B61-89BF-CB4E-ED32-149F82F6CF70}"/>
                  </a:ext>
                </a:extLst>
              </p:cNvPr>
              <p:cNvCxnSpPr/>
              <p:nvPr userDrawn="1"/>
            </p:nvCxnSpPr>
            <p:spPr>
              <a:xfrm>
                <a:off x="953418" y="5471443"/>
                <a:ext cx="8856984" cy="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" name="直線コネクタ 4">
              <a:extLst>
                <a:ext uri="{FF2B5EF4-FFF2-40B4-BE49-F238E27FC236}">
                  <a16:creationId xmlns:a16="http://schemas.microsoft.com/office/drawing/2014/main" id="{A6CAF46D-E534-9244-4E80-C571188B69DF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666598" y="13366800"/>
              <a:ext cx="0" cy="392031"/>
            </a:xfrm>
            <a:prstGeom prst="line">
              <a:avLst/>
            </a:prstGeom>
            <a:noFill/>
            <a:ln w="6350" algn="ctr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" name="直線コネクタ 56">
              <a:extLst>
                <a:ext uri="{FF2B5EF4-FFF2-40B4-BE49-F238E27FC236}">
                  <a16:creationId xmlns:a16="http://schemas.microsoft.com/office/drawing/2014/main" id="{F5D9751B-DB37-6388-2CCA-723AECB4465A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562181" y="13384578"/>
              <a:ext cx="0" cy="923731"/>
            </a:xfrm>
            <a:prstGeom prst="line">
              <a:avLst/>
            </a:prstGeom>
            <a:noFill/>
            <a:ln w="63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2" name="直線コネクタ 58">
              <a:extLst>
                <a:ext uri="{FF2B5EF4-FFF2-40B4-BE49-F238E27FC236}">
                  <a16:creationId xmlns:a16="http://schemas.microsoft.com/office/drawing/2014/main" id="{6B442FB9-B0FD-4A7E-06CF-787181CC9168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123888" y="13388400"/>
              <a:ext cx="0" cy="923731"/>
            </a:xfrm>
            <a:prstGeom prst="line">
              <a:avLst/>
            </a:prstGeom>
            <a:noFill/>
            <a:ln w="63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3" name="直線矢印コネクタ 52">
              <a:extLst>
                <a:ext uri="{FF2B5EF4-FFF2-40B4-BE49-F238E27FC236}">
                  <a16:creationId xmlns:a16="http://schemas.microsoft.com/office/drawing/2014/main" id="{7AFC2C27-3F46-3920-E478-03C23F98D542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673498" y="13662331"/>
              <a:ext cx="7344816" cy="0"/>
            </a:xfrm>
            <a:prstGeom prst="straightConnector1">
              <a:avLst/>
            </a:prstGeom>
            <a:noFill/>
            <a:ln w="6350" algn="ctr">
              <a:solidFill>
                <a:srgbClr val="00B0F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直線矢印コネクタ 65">
              <a:extLst>
                <a:ext uri="{FF2B5EF4-FFF2-40B4-BE49-F238E27FC236}">
                  <a16:creationId xmlns:a16="http://schemas.microsoft.com/office/drawing/2014/main" id="{6AE86480-4BFF-702F-F109-569D5A83E1E9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557338" y="14154353"/>
              <a:ext cx="7558088" cy="0"/>
            </a:xfrm>
            <a:prstGeom prst="straightConnector1">
              <a:avLst/>
            </a:prstGeom>
            <a:noFill/>
            <a:ln w="6350" algn="ctr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5" name="テキスト ボックス 13">
              <a:extLst>
                <a:ext uri="{FF2B5EF4-FFF2-40B4-BE49-F238E27FC236}">
                  <a16:creationId xmlns:a16="http://schemas.microsoft.com/office/drawing/2014/main" id="{C5179FFD-4778-C4FD-D862-46D9BED00FEF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860403" y="13535358"/>
              <a:ext cx="4932914" cy="26188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rgbClr val="00B0F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切れてはいけない文字や図は水色の枠内に入れてください</a:t>
              </a:r>
            </a:p>
          </p:txBody>
        </p:sp>
        <p:sp>
          <p:nvSpPr>
            <p:cNvPr id="56" name="テキスト ボックス 70">
              <a:extLst>
                <a:ext uri="{FF2B5EF4-FFF2-40B4-BE49-F238E27FC236}">
                  <a16:creationId xmlns:a16="http://schemas.microsoft.com/office/drawing/2014/main" id="{C8391D59-E11C-E990-F16E-B9F6929E58F3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682641" y="14046426"/>
              <a:ext cx="5326531" cy="261883"/>
            </a:xfrm>
            <a:prstGeom prst="rect">
              <a:avLst/>
            </a:prstGeom>
            <a:solidFill>
              <a:srgbClr val="FCE7EC"/>
            </a:solidFill>
            <a:ln w="9525">
              <a:solidFill>
                <a:srgbClr val="D8117D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赤枠の範囲が仕上がりサイズです。</a:t>
              </a:r>
            </a:p>
          </p:txBody>
        </p:sp>
        <p:cxnSp>
          <p:nvCxnSpPr>
            <p:cNvPr id="57" name="直線コネクタ 55">
              <a:extLst>
                <a:ext uri="{FF2B5EF4-FFF2-40B4-BE49-F238E27FC236}">
                  <a16:creationId xmlns:a16="http://schemas.microsoft.com/office/drawing/2014/main" id="{3D50645C-55F1-4A47-40F8-45324A2EBC69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018664" y="13367724"/>
              <a:ext cx="0" cy="392031"/>
            </a:xfrm>
            <a:prstGeom prst="line">
              <a:avLst/>
            </a:prstGeom>
            <a:noFill/>
            <a:ln w="6350" algn="ctr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直線コネクタ 60">
              <a:extLst>
                <a:ext uri="{FF2B5EF4-FFF2-40B4-BE49-F238E27FC236}">
                  <a16:creationId xmlns:a16="http://schemas.microsoft.com/office/drawing/2014/main" id="{3E90173D-AAA2-D717-696E-76CF74FFA105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445732" y="13382631"/>
              <a:ext cx="0" cy="1544638"/>
            </a:xfrm>
            <a:prstGeom prst="line">
              <a:avLst/>
            </a:prstGeom>
            <a:noFill/>
            <a:ln w="635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" name="直線コネクタ 61">
              <a:extLst>
                <a:ext uri="{FF2B5EF4-FFF2-40B4-BE49-F238E27FC236}">
                  <a16:creationId xmlns:a16="http://schemas.microsoft.com/office/drawing/2014/main" id="{AF44FCF3-0C82-F552-E238-A7D1469BF64D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239251" y="13367945"/>
              <a:ext cx="0" cy="1544638"/>
            </a:xfrm>
            <a:prstGeom prst="line">
              <a:avLst/>
            </a:prstGeom>
            <a:noFill/>
            <a:ln w="635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0" name="直線矢印コネクタ 67">
              <a:extLst>
                <a:ext uri="{FF2B5EF4-FFF2-40B4-BE49-F238E27FC236}">
                  <a16:creationId xmlns:a16="http://schemas.microsoft.com/office/drawing/2014/main" id="{0545A7B8-DDB9-9840-09B6-1ED074C4F769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449388" y="14592383"/>
              <a:ext cx="7785100" cy="0"/>
            </a:xfrm>
            <a:prstGeom prst="straightConnector1">
              <a:avLst/>
            </a:prstGeom>
            <a:noFill/>
            <a:ln w="6350" algn="ctr">
              <a:solidFill>
                <a:srgbClr val="00B05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" name="テキスト ボックス 71">
              <a:extLst>
                <a:ext uri="{FF2B5EF4-FFF2-40B4-BE49-F238E27FC236}">
                  <a16:creationId xmlns:a16="http://schemas.microsoft.com/office/drawing/2014/main" id="{0F5BC865-0752-83CE-A598-3347F582F0F9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328988" y="14449508"/>
              <a:ext cx="5432425" cy="26193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緑枠の範囲はフチなし印刷をする場合背景を伸ばす範囲です。</a:t>
              </a:r>
            </a:p>
          </p:txBody>
        </p:sp>
        <p:cxnSp>
          <p:nvCxnSpPr>
            <p:cNvPr id="62" name="直線矢印コネクタ 4">
              <a:extLst>
                <a:ext uri="{FF2B5EF4-FFF2-40B4-BE49-F238E27FC236}">
                  <a16:creationId xmlns:a16="http://schemas.microsoft.com/office/drawing/2014/main" id="{A89E81D8-3A70-83FA-040E-1EE89F4AD3B3}"/>
                </a:ext>
              </a:extLst>
            </p:cNvPr>
            <p:cNvCxnSpPr>
              <a:cxnSpLocks noChangeShapeType="1"/>
            </p:cNvCxnSpPr>
            <p:nvPr userDrawn="1"/>
          </p:nvCxnSpPr>
          <p:spPr bwMode="auto">
            <a:xfrm>
              <a:off x="9953451" y="2231557"/>
              <a:ext cx="0" cy="3240000"/>
            </a:xfrm>
            <a:prstGeom prst="straightConnector1">
              <a:avLst/>
            </a:prstGeom>
            <a:noFill/>
            <a:ln w="6350" algn="ctr">
              <a:solidFill>
                <a:srgbClr val="FFC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3" name="直線コネクタ 6">
              <a:extLst>
                <a:ext uri="{FF2B5EF4-FFF2-40B4-BE49-F238E27FC236}">
                  <a16:creationId xmlns:a16="http://schemas.microsoft.com/office/drawing/2014/main" id="{150F9691-5F2B-19C1-1296-AB0AF5150209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666174" y="5472521"/>
              <a:ext cx="647564" cy="0"/>
            </a:xfrm>
            <a:prstGeom prst="line">
              <a:avLst/>
            </a:prstGeom>
            <a:noFill/>
            <a:ln w="6350" algn="ctr">
              <a:solidFill>
                <a:srgbClr val="FFC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4" name="直線コネクタ 54">
              <a:extLst>
                <a:ext uri="{FF2B5EF4-FFF2-40B4-BE49-F238E27FC236}">
                  <a16:creationId xmlns:a16="http://schemas.microsoft.com/office/drawing/2014/main" id="{1CF3B437-AA49-163C-4615-D7C3C0D2D66C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666174" y="2241082"/>
              <a:ext cx="647564" cy="0"/>
            </a:xfrm>
            <a:prstGeom prst="line">
              <a:avLst/>
            </a:prstGeom>
            <a:noFill/>
            <a:ln w="6350" algn="ctr">
              <a:solidFill>
                <a:srgbClr val="FFC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5" name="テキスト ボックス 9">
              <a:extLst>
                <a:ext uri="{FF2B5EF4-FFF2-40B4-BE49-F238E27FC236}">
                  <a16:creationId xmlns:a16="http://schemas.microsoft.com/office/drawing/2014/main" id="{EA888B82-A4EC-FF77-4D7C-820430C3503F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9524097" y="2859315"/>
              <a:ext cx="861774" cy="210851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100" b="1" dirty="0"/>
                <a:t>上部の赤線から</a:t>
              </a:r>
              <a:r>
                <a:rPr lang="en-US" altLang="ja-JP" sz="1100" b="1" dirty="0"/>
                <a:t>75~90</a:t>
              </a:r>
              <a:r>
                <a:rPr lang="ja-JP" altLang="en-US" sz="1100" b="1" dirty="0"/>
                <a:t>ミリが</a:t>
              </a:r>
              <a:endParaRPr lang="en-US" altLang="ja-JP" sz="1100" b="1" dirty="0"/>
            </a:p>
            <a:p>
              <a:r>
                <a:rPr lang="ja-JP" altLang="en-US" sz="1100" b="1" dirty="0"/>
                <a:t>宛名スペースです</a:t>
              </a:r>
              <a:endParaRPr lang="en-US" altLang="ja-JP" sz="1100" b="1" dirty="0"/>
            </a:p>
            <a:p>
              <a:r>
                <a:rPr lang="ja-JP" altLang="en-US" sz="1100" b="1" dirty="0"/>
                <a:t>オレンジ線より上にはデザイン</a:t>
              </a:r>
              <a:endParaRPr lang="en-US" altLang="ja-JP" sz="1100" b="1" dirty="0"/>
            </a:p>
            <a:p>
              <a:r>
                <a:rPr lang="ja-JP" altLang="en-US" sz="1100" b="1" dirty="0"/>
                <a:t>しないでください</a:t>
              </a: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18418207-30B5-27B4-491A-06ED8E198106}"/>
                </a:ext>
              </a:extLst>
            </p:cNvPr>
            <p:cNvSpPr txBox="1"/>
            <p:nvPr userDrawn="1"/>
          </p:nvSpPr>
          <p:spPr>
            <a:xfrm>
              <a:off x="665880" y="225492"/>
              <a:ext cx="950456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b="1" dirty="0">
                  <a:solidFill>
                    <a:srgbClr val="FF0000"/>
                  </a:solidFill>
                </a:rPr>
                <a:t>※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作成した原稿は「名前を付けて保存」からファイル形式を「</a:t>
              </a:r>
              <a:r>
                <a:rPr kumimoji="1" lang="en-US" altLang="ja-JP" sz="1800" b="1" dirty="0">
                  <a:solidFill>
                    <a:srgbClr val="FF0000"/>
                  </a:solidFill>
                </a:rPr>
                <a:t>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」にして保存してください。</a:t>
              </a:r>
              <a:endParaRPr kumimoji="1" lang="en-US" altLang="ja-JP" sz="1800" b="1" dirty="0">
                <a:solidFill>
                  <a:srgbClr val="FF0000"/>
                </a:solidFill>
              </a:endParaRPr>
            </a:p>
            <a:p>
              <a:r>
                <a:rPr kumimoji="1" lang="ja-JP" altLang="en-US" sz="1800" b="1" dirty="0">
                  <a:solidFill>
                    <a:srgbClr val="FF0000"/>
                  </a:solidFill>
                </a:rPr>
                <a:t>　サイズが変更される可能性があるため印刷から</a:t>
              </a:r>
              <a:r>
                <a:rPr kumimoji="1" lang="en-US" altLang="ja-JP" sz="1800" b="1" dirty="0">
                  <a:solidFill>
                    <a:srgbClr val="FF0000"/>
                  </a:solidFill>
                </a:rPr>
                <a:t>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に変換はしないでください。</a:t>
              </a: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6B82E7C0-43E3-A3FB-6EB1-FC30C60A873A}"/>
                </a:ext>
              </a:extLst>
            </p:cNvPr>
            <p:cNvSpPr txBox="1"/>
            <p:nvPr userDrawn="1"/>
          </p:nvSpPr>
          <p:spPr>
            <a:xfrm>
              <a:off x="689942" y="871823"/>
              <a:ext cx="9504562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b="1" dirty="0">
                  <a:solidFill>
                    <a:srgbClr val="FF0000"/>
                  </a:solidFill>
                </a:rPr>
                <a:t>※PDF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に変換する前に「表示」＞「スライドマスター」画面で緑、赤、水色それぞれのガイド枠と</a:t>
              </a:r>
              <a:endParaRPr kumimoji="1" lang="en-US" altLang="ja-JP" sz="1800" b="1" dirty="0">
                <a:solidFill>
                  <a:srgbClr val="FF0000"/>
                </a:solidFill>
              </a:endParaRPr>
            </a:p>
            <a:p>
              <a:r>
                <a:rPr lang="ja-JP" altLang="en-US" sz="1800" b="1" dirty="0">
                  <a:solidFill>
                    <a:srgbClr val="FF0000"/>
                  </a:solidFill>
                </a:rPr>
                <a:t>　オレンジ線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を削除してください。削除されていない場合は、ガイドが原稿に印刷されることが</a:t>
              </a:r>
              <a:endParaRPr kumimoji="1" lang="en-US" altLang="ja-JP" sz="1800" b="1" dirty="0">
                <a:solidFill>
                  <a:srgbClr val="FF0000"/>
                </a:solidFill>
              </a:endParaRPr>
            </a:p>
            <a:p>
              <a:r>
                <a:rPr lang="ja-JP" altLang="en-US" sz="1800" b="1" dirty="0">
                  <a:solidFill>
                    <a:srgbClr val="FF0000"/>
                  </a:solidFill>
                </a:rPr>
                <a:t>　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あります。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13583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762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4">
            <a:extLst>
              <a:ext uri="{FF2B5EF4-FFF2-40B4-BE49-F238E27FC236}">
                <a16:creationId xmlns:a16="http://schemas.microsoft.com/office/drawing/2014/main" id="{194DEE89-75AD-C9F0-4CE0-8B58034E1A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04838"/>
            <a:ext cx="184150" cy="338137"/>
          </a:xfrm>
          <a:prstGeom prst="rect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>
            <a:lvl1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6019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591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5163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735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z="1600">
              <a:latin typeface="Arial" panose="020B0604020202020204" pitchFamily="34" charset="0"/>
            </a:endParaRPr>
          </a:p>
        </p:txBody>
      </p:sp>
      <p:grpSp>
        <p:nvGrpSpPr>
          <p:cNvPr id="1028" name="グループ化 82">
            <a:extLst>
              <a:ext uri="{FF2B5EF4-FFF2-40B4-BE49-F238E27FC236}">
                <a16:creationId xmlns:a16="http://schemas.microsoft.com/office/drawing/2014/main" id="{48AC2274-EC49-4167-AADE-5AD7034C13C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116013" y="1774825"/>
            <a:ext cx="8456612" cy="11569700"/>
            <a:chOff x="567531" y="613829"/>
            <a:chExt cx="8456612" cy="11569832"/>
          </a:xfrm>
        </p:grpSpPr>
        <p:grpSp>
          <p:nvGrpSpPr>
            <p:cNvPr id="1038" name="グループ化 12">
              <a:extLst>
                <a:ext uri="{FF2B5EF4-FFF2-40B4-BE49-F238E27FC236}">
                  <a16:creationId xmlns:a16="http://schemas.microsoft.com/office/drawing/2014/main" id="{DD9329E4-DCCA-2DF5-CCF5-655EBAFCB77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290512" y="6246345"/>
              <a:ext cx="858838" cy="304800"/>
              <a:chOff x="1372" y="1471"/>
              <a:chExt cx="917042" cy="305083"/>
            </a:xfrm>
          </p:grpSpPr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2A794F2A-77B1-D754-9C75-E37C3C8EEB0C}"/>
                  </a:ext>
                </a:extLst>
              </p:cNvPr>
              <p:cNvCxnSpPr/>
              <p:nvPr/>
            </p:nvCxnSpPr>
            <p:spPr>
              <a:xfrm>
                <a:off x="520" y="84098"/>
                <a:ext cx="91196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直線コネクタ 100">
                <a:extLst>
                  <a:ext uri="{FF2B5EF4-FFF2-40B4-BE49-F238E27FC236}">
                    <a16:creationId xmlns:a16="http://schemas.microsoft.com/office/drawing/2014/main" id="{AAF0B4FE-03C8-A2FA-4CA0-A8B2464CCD8C}"/>
                  </a:ext>
                </a:extLst>
              </p:cNvPr>
              <p:cNvCxnSpPr/>
              <p:nvPr/>
            </p:nvCxnSpPr>
            <p:spPr>
              <a:xfrm>
                <a:off x="453113" y="6238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39" name="グループ化 12">
              <a:extLst>
                <a:ext uri="{FF2B5EF4-FFF2-40B4-BE49-F238E27FC236}">
                  <a16:creationId xmlns:a16="http://schemas.microsoft.com/office/drawing/2014/main" id="{C8E36620-D4CB-A78A-B1E0-F795443CF75E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-5400000">
              <a:off x="8446288" y="6241583"/>
              <a:ext cx="850910" cy="304800"/>
              <a:chOff x="10689" y="-3296"/>
              <a:chExt cx="908577" cy="305083"/>
            </a:xfrm>
          </p:grpSpPr>
          <p:cxnSp>
            <p:nvCxnSpPr>
              <p:cNvPr id="98" name="直線コネクタ 97">
                <a:extLst>
                  <a:ext uri="{FF2B5EF4-FFF2-40B4-BE49-F238E27FC236}">
                    <a16:creationId xmlns:a16="http://schemas.microsoft.com/office/drawing/2014/main" id="{4C794908-53B8-215D-E01A-0BCBAEC635D4}"/>
                  </a:ext>
                </a:extLst>
              </p:cNvPr>
              <p:cNvCxnSpPr/>
              <p:nvPr/>
            </p:nvCxnSpPr>
            <p:spPr>
              <a:xfrm>
                <a:off x="10689" y="74564"/>
                <a:ext cx="90857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>
                <a:extLst>
                  <a:ext uri="{FF2B5EF4-FFF2-40B4-BE49-F238E27FC236}">
                    <a16:creationId xmlns:a16="http://schemas.microsoft.com/office/drawing/2014/main" id="{F937603C-1AB3-0962-ACD0-8B77EF8F3C89}"/>
                  </a:ext>
                </a:extLst>
              </p:cNvPr>
              <p:cNvCxnSpPr/>
              <p:nvPr/>
            </p:nvCxnSpPr>
            <p:spPr>
              <a:xfrm>
                <a:off x="465952" y="-3296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40" name="グループ化 85">
              <a:extLst>
                <a:ext uri="{FF2B5EF4-FFF2-40B4-BE49-F238E27FC236}">
                  <a16:creationId xmlns:a16="http://schemas.microsoft.com/office/drawing/2014/main" id="{EBFC024E-2C06-92AC-0A80-00DD8967A872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577379" y="613829"/>
              <a:ext cx="440408" cy="437915"/>
              <a:chOff x="577379" y="613829"/>
              <a:chExt cx="440408" cy="437915"/>
            </a:xfrm>
          </p:grpSpPr>
          <p:sp>
            <p:nvSpPr>
              <p:cNvPr id="96" name="フリーフォーム 95">
                <a:extLst>
                  <a:ext uri="{FF2B5EF4-FFF2-40B4-BE49-F238E27FC236}">
                    <a16:creationId xmlns:a16="http://schemas.microsoft.com/office/drawing/2014/main" id="{A5D016BC-6343-D3A3-74AA-117176900618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7" name="フリーフォーム 96">
                <a:extLst>
                  <a:ext uri="{FF2B5EF4-FFF2-40B4-BE49-F238E27FC236}">
                    <a16:creationId xmlns:a16="http://schemas.microsoft.com/office/drawing/2014/main" id="{0C1D9B53-4F93-8E23-731B-4DB2230E8607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1" name="グループ化 86">
              <a:extLst>
                <a:ext uri="{FF2B5EF4-FFF2-40B4-BE49-F238E27FC236}">
                  <a16:creationId xmlns:a16="http://schemas.microsoft.com/office/drawing/2014/main" id="{C093C673-38E2-8A33-53B7-C7C4591E115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>
              <a:off x="8572958" y="613829"/>
              <a:ext cx="440408" cy="437915"/>
              <a:chOff x="577379" y="613829"/>
              <a:chExt cx="440408" cy="437915"/>
            </a:xfrm>
          </p:grpSpPr>
          <p:sp>
            <p:nvSpPr>
              <p:cNvPr id="94" name="フリーフォーム 93">
                <a:extLst>
                  <a:ext uri="{FF2B5EF4-FFF2-40B4-BE49-F238E27FC236}">
                    <a16:creationId xmlns:a16="http://schemas.microsoft.com/office/drawing/2014/main" id="{963CADCA-3AB9-C937-D9FD-A9804FAA9DB2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5" name="フリーフォーム 94">
                <a:extLst>
                  <a:ext uri="{FF2B5EF4-FFF2-40B4-BE49-F238E27FC236}">
                    <a16:creationId xmlns:a16="http://schemas.microsoft.com/office/drawing/2014/main" id="{CC95EAD9-67F2-58F5-2D59-AF0BD70AE448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2" name="グループ化 87">
              <a:extLst>
                <a:ext uri="{FF2B5EF4-FFF2-40B4-BE49-F238E27FC236}">
                  <a16:creationId xmlns:a16="http://schemas.microsoft.com/office/drawing/2014/main" id="{D2DDD7BB-61AF-E83B-AB3F-85699B2F0E7D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V="1">
              <a:off x="577379" y="11745746"/>
              <a:ext cx="440408" cy="437915"/>
              <a:chOff x="577379" y="613829"/>
              <a:chExt cx="440408" cy="437915"/>
            </a:xfrm>
          </p:grpSpPr>
          <p:sp>
            <p:nvSpPr>
              <p:cNvPr id="92" name="フリーフォーム 91">
                <a:extLst>
                  <a:ext uri="{FF2B5EF4-FFF2-40B4-BE49-F238E27FC236}">
                    <a16:creationId xmlns:a16="http://schemas.microsoft.com/office/drawing/2014/main" id="{C63781AA-F595-0248-FE1E-4AE7CD8F151B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3" name="フリーフォーム 92">
                <a:extLst>
                  <a:ext uri="{FF2B5EF4-FFF2-40B4-BE49-F238E27FC236}">
                    <a16:creationId xmlns:a16="http://schemas.microsoft.com/office/drawing/2014/main" id="{080E2FD5-17EE-0FCC-064B-34EB9B278D51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3" name="グループ化 88">
              <a:extLst>
                <a:ext uri="{FF2B5EF4-FFF2-40B4-BE49-F238E27FC236}">
                  <a16:creationId xmlns:a16="http://schemas.microsoft.com/office/drawing/2014/main" id="{13C440D4-CABF-3F4F-9EE8-B57194FEAEF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 flipV="1">
              <a:off x="8572958" y="11745746"/>
              <a:ext cx="440408" cy="437915"/>
              <a:chOff x="577379" y="613829"/>
              <a:chExt cx="440408" cy="437915"/>
            </a:xfrm>
          </p:grpSpPr>
          <p:sp>
            <p:nvSpPr>
              <p:cNvPr id="90" name="フリーフォーム 89">
                <a:extLst>
                  <a:ext uri="{FF2B5EF4-FFF2-40B4-BE49-F238E27FC236}">
                    <a16:creationId xmlns:a16="http://schemas.microsoft.com/office/drawing/2014/main" id="{E9AAF330-36AF-943C-11F4-A9F763A91C84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1" name="フリーフォーム 90">
                <a:extLst>
                  <a:ext uri="{FF2B5EF4-FFF2-40B4-BE49-F238E27FC236}">
                    <a16:creationId xmlns:a16="http://schemas.microsoft.com/office/drawing/2014/main" id="{DA5B34B5-BD97-0F1C-9426-87E1BDDE7EBC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</p:grp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B7AB3B68-F06F-2E2A-309A-F5CDE230598D}"/>
              </a:ext>
            </a:extLst>
          </p:cNvPr>
          <p:cNvCxnSpPr>
            <a:cxnSpLocks/>
          </p:cNvCxnSpPr>
          <p:nvPr userDrawn="1"/>
        </p:nvCxnSpPr>
        <p:spPr bwMode="auto">
          <a:xfrm flipV="1">
            <a:off x="5345113" y="1715179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4C1D19C0-962D-5750-0E82-87FFC24288E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4841850" y="1943051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68270187-8874-E712-0F51-7090FD0B6445}"/>
              </a:ext>
            </a:extLst>
          </p:cNvPr>
          <p:cNvCxnSpPr>
            <a:cxnSpLocks/>
          </p:cNvCxnSpPr>
          <p:nvPr userDrawn="1"/>
        </p:nvCxnSpPr>
        <p:spPr bwMode="auto">
          <a:xfrm flipV="1">
            <a:off x="5344320" y="13020251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56369646-9D8A-81B2-1B54-8969A82F1782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4841057" y="13248123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271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0641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81282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21923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625641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6075" indent="-34607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50888" indent="-28892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572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2083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843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9756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6pPr>
      <a:lvl7pPr marL="3013349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7pPr>
      <a:lvl8pPr marL="3476940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8pPr>
      <a:lvl9pPr marL="3940532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6359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927184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39077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1854368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31796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78155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245145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70873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62" userDrawn="1">
          <p15:clr>
            <a:srgbClr val="F26B43"/>
          </p15:clr>
        </p15:guide>
        <p15:guide id="2" pos="336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D0F3D24-CAC3-4AB9-7664-ACC0F4A10AC9}"/>
              </a:ext>
            </a:extLst>
          </p:cNvPr>
          <p:cNvSpPr txBox="1"/>
          <p:nvPr/>
        </p:nvSpPr>
        <p:spPr>
          <a:xfrm>
            <a:off x="9450362" y="0"/>
            <a:ext cx="1241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/>
              <a:t>A4</a:t>
            </a:r>
            <a:r>
              <a:rPr kumimoji="1" lang="ja-JP" altLang="en-US" sz="1800" dirty="0"/>
              <a:t>宛名面</a:t>
            </a:r>
          </a:p>
        </p:txBody>
      </p:sp>
      <p:sp>
        <p:nvSpPr>
          <p:cNvPr id="2" name="テキスト ボックス 14">
            <a:extLst>
              <a:ext uri="{FF2B5EF4-FFF2-40B4-BE49-F238E27FC236}">
                <a16:creationId xmlns:a16="http://schemas.microsoft.com/office/drawing/2014/main" id="{EAEFCB2E-5004-1C62-0622-A735CD0DD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5175" y="8326438"/>
            <a:ext cx="1825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en-US" sz="1200">
                <a:solidFill>
                  <a:srgbClr val="FFFFFF"/>
                </a:solidFill>
              </a:rPr>
              <a:t>インタネットでの資料請求</a:t>
            </a:r>
          </a:p>
        </p:txBody>
      </p:sp>
      <p:sp>
        <p:nvSpPr>
          <p:cNvPr id="21" name="テキスト ボックス 15">
            <a:extLst>
              <a:ext uri="{FF2B5EF4-FFF2-40B4-BE49-F238E27FC236}">
                <a16:creationId xmlns:a16="http://schemas.microsoft.com/office/drawing/2014/main" id="{6733A876-7F57-4662-DCB5-3618C6808D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6613" y="9263063"/>
            <a:ext cx="15462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en-US" sz="1200">
                <a:solidFill>
                  <a:srgbClr val="FFFFFF"/>
                </a:solidFill>
              </a:rPr>
              <a:t>お電話での資料請求</a:t>
            </a:r>
          </a:p>
        </p:txBody>
      </p:sp>
      <p:sp>
        <p:nvSpPr>
          <p:cNvPr id="22" name="テキスト ボックス 30">
            <a:extLst>
              <a:ext uri="{FF2B5EF4-FFF2-40B4-BE49-F238E27FC236}">
                <a16:creationId xmlns:a16="http://schemas.microsoft.com/office/drawing/2014/main" id="{ED23C271-B1BD-78CB-B132-AF887BA9FD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6613" y="10344150"/>
            <a:ext cx="13906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200">
                <a:solidFill>
                  <a:srgbClr val="FFFFFF"/>
                </a:solidFill>
              </a:rPr>
              <a:t>FAX</a:t>
            </a:r>
            <a:r>
              <a:rPr lang="ja-JP" altLang="en-US" sz="1200">
                <a:solidFill>
                  <a:srgbClr val="FFFFFF"/>
                </a:solidFill>
              </a:rPr>
              <a:t>での資料請求</a:t>
            </a:r>
          </a:p>
        </p:txBody>
      </p:sp>
      <p:pic>
        <p:nvPicPr>
          <p:cNvPr id="23" name="図 2" descr="社ロゴ.png">
            <a:extLst>
              <a:ext uri="{FF2B5EF4-FFF2-40B4-BE49-F238E27FC236}">
                <a16:creationId xmlns:a16="http://schemas.microsoft.com/office/drawing/2014/main" id="{C4B315EF-6B2E-FC40-8081-6B4E17933F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3" y="10344150"/>
            <a:ext cx="3681412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正方形/長方形 4">
            <a:extLst>
              <a:ext uri="{FF2B5EF4-FFF2-40B4-BE49-F238E27FC236}">
                <a16:creationId xmlns:a16="http://schemas.microsoft.com/office/drawing/2014/main" id="{A0E88CFE-2799-FADC-AF54-C69D7881D8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8913" y="8543925"/>
            <a:ext cx="7777162" cy="1727200"/>
          </a:xfrm>
          <a:prstGeom prst="rect">
            <a:avLst/>
          </a:prstGeom>
          <a:solidFill>
            <a:srgbClr val="31BBBE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ja-JP" altLang="en-US"/>
          </a:p>
        </p:txBody>
      </p:sp>
      <p:pic>
        <p:nvPicPr>
          <p:cNvPr id="27" name="図 3" descr="リサイクル_人と物.png">
            <a:extLst>
              <a:ext uri="{FF2B5EF4-FFF2-40B4-BE49-F238E27FC236}">
                <a16:creationId xmlns:a16="http://schemas.microsoft.com/office/drawing/2014/main" id="{7A2CACC1-AF21-018A-B7E7-F391FF2FFB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825" y="8686800"/>
            <a:ext cx="1411288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テキスト ボックス 5">
            <a:extLst>
              <a:ext uri="{FF2B5EF4-FFF2-40B4-BE49-F238E27FC236}">
                <a16:creationId xmlns:a16="http://schemas.microsoft.com/office/drawing/2014/main" id="{C00E597B-60BB-9022-5568-6257C43E1B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8013" y="8702675"/>
            <a:ext cx="5946775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en-US">
                <a:solidFill>
                  <a:schemeClr val="bg1"/>
                </a:solidFill>
              </a:rPr>
              <a:t>オフィス・店舗の不要品処分に</a:t>
            </a:r>
          </a:p>
          <a:p>
            <a:r>
              <a:rPr lang="ja-JP" altLang="en-US">
                <a:solidFill>
                  <a:schemeClr val="bg1"/>
                </a:solidFill>
              </a:rPr>
              <a:t>お困り・お悩みではありませんか？</a:t>
            </a:r>
          </a:p>
          <a:p>
            <a:r>
              <a:rPr lang="ja-JP" altLang="en-US">
                <a:solidFill>
                  <a:schemeClr val="bg1"/>
                </a:solidFill>
              </a:rPr>
              <a:t>まずは</a:t>
            </a:r>
            <a:r>
              <a:rPr lang="ja-JP" altLang="en-US">
                <a:solidFill>
                  <a:srgbClr val="FFFF00"/>
                </a:solidFill>
              </a:rPr>
              <a:t>無料見積り</a:t>
            </a:r>
            <a:r>
              <a:rPr lang="ja-JP" altLang="en-US">
                <a:solidFill>
                  <a:schemeClr val="bg1"/>
                </a:solidFill>
              </a:rPr>
              <a:t>をご依頼ください！</a:t>
            </a:r>
          </a:p>
        </p:txBody>
      </p:sp>
      <p:pic>
        <p:nvPicPr>
          <p:cNvPr id="29" name="図 6" descr="リサイクル_map.png">
            <a:extLst>
              <a:ext uri="{FF2B5EF4-FFF2-40B4-BE49-F238E27FC236}">
                <a16:creationId xmlns:a16="http://schemas.microsoft.com/office/drawing/2014/main" id="{2072F07C-334F-132B-E538-64FE655784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325" y="10344150"/>
            <a:ext cx="3425825" cy="240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テキスト ボックス 7">
            <a:extLst>
              <a:ext uri="{FF2B5EF4-FFF2-40B4-BE49-F238E27FC236}">
                <a16:creationId xmlns:a16="http://schemas.microsoft.com/office/drawing/2014/main" id="{0FDD86D8-9AFE-8F2B-E30E-A02D062A8C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0713" y="11495088"/>
            <a:ext cx="367188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/>
              <a:t>(</a:t>
            </a:r>
            <a:r>
              <a:rPr lang="ja-JP" altLang="en-US" sz="1600"/>
              <a:t>株</a:t>
            </a:r>
            <a:r>
              <a:rPr lang="en-US" altLang="ja-JP" sz="1600"/>
              <a:t>)</a:t>
            </a:r>
            <a:r>
              <a:rPr lang="ja-JP" altLang="en-US" sz="1600"/>
              <a:t>グッドリサイクル</a:t>
            </a:r>
            <a:endParaRPr lang="en-US" altLang="ja-JP" sz="1600"/>
          </a:p>
          <a:p>
            <a:r>
              <a:rPr lang="en-US" altLang="ja-JP" sz="1600"/>
              <a:t>〒000-0000</a:t>
            </a:r>
            <a:r>
              <a:rPr lang="ja-JP" altLang="en-US" sz="1600"/>
              <a:t>　千葉県中央区中央</a:t>
            </a:r>
            <a:r>
              <a:rPr lang="en-US" altLang="ja-JP" sz="1600"/>
              <a:t>1-1-0</a:t>
            </a:r>
          </a:p>
          <a:p>
            <a:r>
              <a:rPr lang="en-US" altLang="ja-JP" sz="2400" b="1"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TEL:000-000-0000</a:t>
            </a:r>
          </a:p>
          <a:p>
            <a:r>
              <a:rPr lang="en-US" altLang="ja-JP" sz="2400" b="1"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FAX:000-000-0000</a:t>
            </a:r>
          </a:p>
          <a:p>
            <a:endParaRPr lang="ja-JP" altLang="en-US" sz="2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4544</TotalTime>
  <Words>57</Words>
  <Application>Microsoft Office PowerPoint</Application>
  <PresentationFormat>ユーザー設定</PresentationFormat>
  <Paragraphs>12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Hiragino Kaku Gothic ProN W6</vt:lpstr>
      <vt:lpstr>Kozuka Gothic Pro R</vt:lpstr>
      <vt:lpstr>游ゴシック</vt:lpstr>
      <vt:lpstr>Arial</vt:lpstr>
      <vt:lpstr>Calibri</vt:lpstr>
      <vt:lpstr>Office ​​テーマ</vt:lpstr>
      <vt:lpstr>PowerPoint プレゼンテーション</vt:lpstr>
    </vt:vector>
  </TitlesOfParts>
  <Company>Ex-Imageユーザー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Ex-Image</dc:creator>
  <cp:lastModifiedBy>佐藤 美奈子</cp:lastModifiedBy>
  <cp:revision>56</cp:revision>
  <dcterms:created xsi:type="dcterms:W3CDTF">2013-04-19T06:36:19Z</dcterms:created>
  <dcterms:modified xsi:type="dcterms:W3CDTF">2024-07-26T07:15:55Z</dcterms:modified>
</cp:coreProperties>
</file>