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7" r:id="rId2"/>
  </p:sldIdLst>
  <p:sldSz cx="10691813" cy="15119350"/>
  <p:notesSz cx="6858000" cy="9144000"/>
  <p:defaultTextStyle>
    <a:defPPr>
      <a:defRPr lang="ja-JP"/>
    </a:defPPr>
    <a:lvl1pPr algn="l" defTabSz="1071563" rtl="0" eaLnBrk="0" fontAlgn="base" hangingPunct="0">
      <a:spcBef>
        <a:spcPct val="0"/>
      </a:spcBef>
      <a:spcAft>
        <a:spcPct val="0"/>
      </a:spcAft>
      <a:defRPr kumimoji="1" sz="2100" kern="1200">
        <a:solidFill>
          <a:schemeClr val="tx1"/>
        </a:solidFill>
        <a:latin typeface="Calibri" panose="020F0502020204030204" pitchFamily="34" charset="0"/>
        <a:ea typeface="ＭＳ Ｐゴシック" panose="020B0600070205080204" pitchFamily="50" charset="-128"/>
        <a:cs typeface="+mn-cs"/>
      </a:defRPr>
    </a:lvl1pPr>
    <a:lvl2pPr marL="534988" indent="-65088" algn="l" defTabSz="1071563" rtl="0" eaLnBrk="0" fontAlgn="base" hangingPunct="0">
      <a:spcBef>
        <a:spcPct val="0"/>
      </a:spcBef>
      <a:spcAft>
        <a:spcPct val="0"/>
      </a:spcAft>
      <a:defRPr kumimoji="1" sz="2100" kern="1200">
        <a:solidFill>
          <a:schemeClr val="tx1"/>
        </a:solidFill>
        <a:latin typeface="Calibri" panose="020F0502020204030204" pitchFamily="34" charset="0"/>
        <a:ea typeface="ＭＳ Ｐゴシック" panose="020B0600070205080204" pitchFamily="50" charset="-128"/>
        <a:cs typeface="+mn-cs"/>
      </a:defRPr>
    </a:lvl2pPr>
    <a:lvl3pPr marL="1071563" indent="-131763" algn="l" defTabSz="1071563" rtl="0" eaLnBrk="0" fontAlgn="base" hangingPunct="0">
      <a:spcBef>
        <a:spcPct val="0"/>
      </a:spcBef>
      <a:spcAft>
        <a:spcPct val="0"/>
      </a:spcAft>
      <a:defRPr kumimoji="1" sz="2100" kern="1200">
        <a:solidFill>
          <a:schemeClr val="tx1"/>
        </a:solidFill>
        <a:latin typeface="Calibri" panose="020F0502020204030204" pitchFamily="34" charset="0"/>
        <a:ea typeface="ＭＳ Ｐゴシック" panose="020B0600070205080204" pitchFamily="50" charset="-128"/>
        <a:cs typeface="+mn-cs"/>
      </a:defRPr>
    </a:lvl3pPr>
    <a:lvl4pPr marL="1606550" indent="-196850" algn="l" defTabSz="1071563" rtl="0" eaLnBrk="0" fontAlgn="base" hangingPunct="0">
      <a:spcBef>
        <a:spcPct val="0"/>
      </a:spcBef>
      <a:spcAft>
        <a:spcPct val="0"/>
      </a:spcAft>
      <a:defRPr kumimoji="1" sz="2100" kern="1200">
        <a:solidFill>
          <a:schemeClr val="tx1"/>
        </a:solidFill>
        <a:latin typeface="Calibri" panose="020F0502020204030204" pitchFamily="34" charset="0"/>
        <a:ea typeface="ＭＳ Ｐゴシック" panose="020B0600070205080204" pitchFamily="50" charset="-128"/>
        <a:cs typeface="+mn-cs"/>
      </a:defRPr>
    </a:lvl4pPr>
    <a:lvl5pPr marL="2144713" indent="-263525" algn="l" defTabSz="1071563" rtl="0" eaLnBrk="0" fontAlgn="base" hangingPunct="0">
      <a:spcBef>
        <a:spcPct val="0"/>
      </a:spcBef>
      <a:spcAft>
        <a:spcPct val="0"/>
      </a:spcAft>
      <a:defRPr kumimoji="1" sz="2100" kern="1200">
        <a:solidFill>
          <a:schemeClr val="tx1"/>
        </a:solidFill>
        <a:latin typeface="Calibri" panose="020F0502020204030204" pitchFamily="34" charset="0"/>
        <a:ea typeface="ＭＳ Ｐゴシック" panose="020B0600070205080204" pitchFamily="50" charset="-128"/>
        <a:cs typeface="+mn-cs"/>
      </a:defRPr>
    </a:lvl5pPr>
    <a:lvl6pPr marL="2286000" algn="l" defTabSz="914400" rtl="0" eaLnBrk="1" latinLnBrk="0" hangingPunct="1">
      <a:defRPr kumimoji="1" sz="2100" kern="1200">
        <a:solidFill>
          <a:schemeClr val="tx1"/>
        </a:solidFill>
        <a:latin typeface="Calibri" panose="020F0502020204030204" pitchFamily="34" charset="0"/>
        <a:ea typeface="ＭＳ Ｐゴシック" panose="020B0600070205080204" pitchFamily="50" charset="-128"/>
        <a:cs typeface="+mn-cs"/>
      </a:defRPr>
    </a:lvl6pPr>
    <a:lvl7pPr marL="2743200" algn="l" defTabSz="914400" rtl="0" eaLnBrk="1" latinLnBrk="0" hangingPunct="1">
      <a:defRPr kumimoji="1" sz="2100" kern="1200">
        <a:solidFill>
          <a:schemeClr val="tx1"/>
        </a:solidFill>
        <a:latin typeface="Calibri" panose="020F0502020204030204" pitchFamily="34" charset="0"/>
        <a:ea typeface="ＭＳ Ｐゴシック" panose="020B0600070205080204" pitchFamily="50" charset="-128"/>
        <a:cs typeface="+mn-cs"/>
      </a:defRPr>
    </a:lvl7pPr>
    <a:lvl8pPr marL="3200400" algn="l" defTabSz="914400" rtl="0" eaLnBrk="1" latinLnBrk="0" hangingPunct="1">
      <a:defRPr kumimoji="1" sz="2100" kern="1200">
        <a:solidFill>
          <a:schemeClr val="tx1"/>
        </a:solidFill>
        <a:latin typeface="Calibri" panose="020F0502020204030204" pitchFamily="34" charset="0"/>
        <a:ea typeface="ＭＳ Ｐゴシック" panose="020B0600070205080204" pitchFamily="50" charset="-128"/>
        <a:cs typeface="+mn-cs"/>
      </a:defRPr>
    </a:lvl8pPr>
    <a:lvl9pPr marL="3657600" algn="l" defTabSz="914400" rtl="0" eaLnBrk="1" latinLnBrk="0" hangingPunct="1">
      <a:defRPr kumimoji="1" sz="2100" kern="1200">
        <a:solidFill>
          <a:schemeClr val="tx1"/>
        </a:solidFill>
        <a:latin typeface="Calibri" panose="020F050202020403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4762" userDrawn="1">
          <p15:clr>
            <a:srgbClr val="A4A3A4"/>
          </p15:clr>
        </p15:guide>
        <p15:guide id="2" pos="3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99" autoAdjust="0"/>
  </p:normalViewPr>
  <p:slideViewPr>
    <p:cSldViewPr>
      <p:cViewPr varScale="1">
        <p:scale>
          <a:sx n="37" d="100"/>
          <a:sy n="37" d="100"/>
        </p:scale>
        <p:origin x="1608" y="90"/>
      </p:cViewPr>
      <p:guideLst>
        <p:guide orient="horz" pos="4762"/>
        <p:guide pos="33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6C4710-66BE-43F8-BD54-58CC6176F1E6}" type="datetimeFigureOut">
              <a:rPr kumimoji="1" lang="ja-JP" altLang="en-US" smtClean="0"/>
              <a:t>2024/7/26</a:t>
            </a:fld>
            <a:endParaRPr kumimoji="1" lang="ja-JP" altLang="en-US"/>
          </a:p>
        </p:txBody>
      </p:sp>
      <p:sp>
        <p:nvSpPr>
          <p:cNvPr id="4" name="スライド イメージ プレースホルダー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9D714C-8FFB-4FF5-8BBB-1FBF70CE6028}" type="slidenum">
              <a:rPr kumimoji="1" lang="ja-JP" altLang="en-US" smtClean="0"/>
              <a:t>‹#›</a:t>
            </a:fld>
            <a:endParaRPr kumimoji="1" lang="ja-JP" altLang="en-US"/>
          </a:p>
        </p:txBody>
      </p:sp>
    </p:spTree>
    <p:extLst>
      <p:ext uri="{BB962C8B-B14F-4D97-AF65-F5344CB8AC3E}">
        <p14:creationId xmlns:p14="http://schemas.microsoft.com/office/powerpoint/2010/main" val="253221855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5D9D714C-8FFB-4FF5-8BBB-1FBF70CE6028}" type="slidenum">
              <a:rPr kumimoji="1" lang="ja-JP" altLang="en-US" smtClean="0"/>
              <a:t>1</a:t>
            </a:fld>
            <a:endParaRPr kumimoji="1" lang="ja-JP" altLang="en-US"/>
          </a:p>
        </p:txBody>
      </p:sp>
    </p:spTree>
    <p:extLst>
      <p:ext uri="{BB962C8B-B14F-4D97-AF65-F5344CB8AC3E}">
        <p14:creationId xmlns:p14="http://schemas.microsoft.com/office/powerpoint/2010/main" val="581105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CB0A82D-D446-1870-C773-68D0D2F0889B}"/>
              </a:ext>
            </a:extLst>
          </p:cNvPr>
          <p:cNvGrpSpPr/>
          <p:nvPr userDrawn="1"/>
        </p:nvGrpSpPr>
        <p:grpSpPr>
          <a:xfrm>
            <a:off x="665880" y="225492"/>
            <a:ext cx="9528624" cy="14701777"/>
            <a:chOff x="665880" y="225492"/>
            <a:chExt cx="9528624" cy="14701777"/>
          </a:xfrm>
        </p:grpSpPr>
        <p:sp>
          <p:nvSpPr>
            <p:cNvPr id="6" name="正方形/長方形 5">
              <a:extLst>
                <a:ext uri="{FF2B5EF4-FFF2-40B4-BE49-F238E27FC236}">
                  <a16:creationId xmlns:a16="http://schemas.microsoft.com/office/drawing/2014/main" id="{28BDC493-0E4D-6411-2979-E3435E4471A1}"/>
                </a:ext>
              </a:extLst>
            </p:cNvPr>
            <p:cNvSpPr/>
            <p:nvPr userDrawn="1"/>
          </p:nvSpPr>
          <p:spPr bwMode="auto">
            <a:xfrm>
              <a:off x="1565275" y="2211388"/>
              <a:ext cx="7558088" cy="10691812"/>
            </a:xfrm>
            <a:prstGeom prst="rect">
              <a:avLst/>
            </a:prstGeom>
            <a:noFill/>
            <a:ln w="3175">
              <a:solidFill>
                <a:srgbClr val="FF0000"/>
              </a:solidFill>
            </a:ln>
          </p:spPr>
          <p:style>
            <a:lnRef idx="2">
              <a:schemeClr val="accent6"/>
            </a:lnRef>
            <a:fillRef idx="1">
              <a:schemeClr val="lt1"/>
            </a:fillRef>
            <a:effectRef idx="0">
              <a:schemeClr val="accent6"/>
            </a:effectRef>
            <a:fontRef idx="minor">
              <a:schemeClr val="dk1"/>
            </a:fontRef>
          </p:style>
          <p:txBody>
            <a:bodyPr anchor="ct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sp>
          <p:nvSpPr>
            <p:cNvPr id="7" name="正方形/長方形 6">
              <a:extLst>
                <a:ext uri="{FF2B5EF4-FFF2-40B4-BE49-F238E27FC236}">
                  <a16:creationId xmlns:a16="http://schemas.microsoft.com/office/drawing/2014/main" id="{CA302117-3B40-2ECF-457E-535C3C27D3A7}"/>
                </a:ext>
              </a:extLst>
            </p:cNvPr>
            <p:cNvSpPr/>
            <p:nvPr userDrawn="1"/>
          </p:nvSpPr>
          <p:spPr bwMode="auto">
            <a:xfrm>
              <a:off x="1457325" y="2103438"/>
              <a:ext cx="7773988" cy="10907712"/>
            </a:xfrm>
            <a:prstGeom prst="rect">
              <a:avLst/>
            </a:prstGeom>
            <a:noFill/>
            <a:ln w="3175">
              <a:solidFill>
                <a:srgbClr val="00B050"/>
              </a:solidFill>
            </a:ln>
          </p:spPr>
          <p:style>
            <a:lnRef idx="2">
              <a:schemeClr val="accent6"/>
            </a:lnRef>
            <a:fillRef idx="1">
              <a:schemeClr val="lt1"/>
            </a:fillRef>
            <a:effectRef idx="0">
              <a:schemeClr val="accent6"/>
            </a:effectRef>
            <a:fontRef idx="minor">
              <a:schemeClr val="dk1"/>
            </a:fontRef>
          </p:style>
          <p:txBody>
            <a:bodyPr anchor="ct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sp>
          <p:nvSpPr>
            <p:cNvPr id="8" name="正方形/長方形 7">
              <a:extLst>
                <a:ext uri="{FF2B5EF4-FFF2-40B4-BE49-F238E27FC236}">
                  <a16:creationId xmlns:a16="http://schemas.microsoft.com/office/drawing/2014/main" id="{4DCEE86D-3C08-5B9C-27FF-48D9BB6C3C59}"/>
                </a:ext>
              </a:extLst>
            </p:cNvPr>
            <p:cNvSpPr/>
            <p:nvPr userDrawn="1"/>
          </p:nvSpPr>
          <p:spPr bwMode="auto">
            <a:xfrm>
              <a:off x="1691370" y="2337483"/>
              <a:ext cx="7344000" cy="10476000"/>
            </a:xfrm>
            <a:prstGeom prst="rect">
              <a:avLst/>
            </a:prstGeom>
            <a:noFill/>
            <a:ln w="3175">
              <a:solidFill>
                <a:srgbClr val="00B0F0"/>
              </a:solidFill>
            </a:ln>
          </p:spPr>
          <p:style>
            <a:lnRef idx="2">
              <a:schemeClr val="accent6"/>
            </a:lnRef>
            <a:fillRef idx="1">
              <a:schemeClr val="lt1"/>
            </a:fillRef>
            <a:effectRef idx="0">
              <a:schemeClr val="accent6"/>
            </a:effectRef>
            <a:fontRef idx="minor">
              <a:schemeClr val="dk1"/>
            </a:fontRef>
          </p:style>
          <p:txBody>
            <a:bodyPr anchor="ctr"/>
            <a:lstStyle>
              <a:lvl1pPr>
                <a:defRPr>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cxnSp>
          <p:nvCxnSpPr>
            <p:cNvPr id="9" name="直線コネクタ 4">
              <a:extLst>
                <a:ext uri="{FF2B5EF4-FFF2-40B4-BE49-F238E27FC236}">
                  <a16:creationId xmlns:a16="http://schemas.microsoft.com/office/drawing/2014/main" id="{1BA8F697-2104-57BF-BFE1-BF03CD26EE13}"/>
                </a:ext>
              </a:extLst>
            </p:cNvPr>
            <p:cNvCxnSpPr>
              <a:cxnSpLocks/>
            </p:cNvCxnSpPr>
            <p:nvPr userDrawn="1"/>
          </p:nvCxnSpPr>
          <p:spPr bwMode="auto">
            <a:xfrm>
              <a:off x="1690411" y="13366800"/>
              <a:ext cx="0" cy="392031"/>
            </a:xfrm>
            <a:prstGeom prst="line">
              <a:avLst/>
            </a:prstGeom>
            <a:noFill/>
            <a:ln w="6350" algn="ctr">
              <a:solidFill>
                <a:srgbClr val="00B0F0"/>
              </a:solidFill>
              <a:round/>
              <a:headEnd/>
              <a:tailEnd/>
            </a:ln>
            <a:extLst>
              <a:ext uri="{909E8E84-426E-40DD-AFC4-6F175D3DCCD1}">
                <a14:hiddenFill xmlns:a14="http://schemas.microsoft.com/office/drawing/2010/main">
                  <a:noFill/>
                </a14:hiddenFill>
              </a:ext>
            </a:extLst>
          </p:spPr>
        </p:cxnSp>
        <p:cxnSp>
          <p:nvCxnSpPr>
            <p:cNvPr id="10" name="直線コネクタ 56">
              <a:extLst>
                <a:ext uri="{FF2B5EF4-FFF2-40B4-BE49-F238E27FC236}">
                  <a16:creationId xmlns:a16="http://schemas.microsoft.com/office/drawing/2014/main" id="{BE3A1643-B445-DB82-06CA-E25DB037B7BC}"/>
                </a:ext>
              </a:extLst>
            </p:cNvPr>
            <p:cNvCxnSpPr>
              <a:cxnSpLocks/>
            </p:cNvCxnSpPr>
            <p:nvPr userDrawn="1"/>
          </p:nvCxnSpPr>
          <p:spPr bwMode="auto">
            <a:xfrm>
              <a:off x="1562181" y="13384578"/>
              <a:ext cx="0" cy="923731"/>
            </a:xfrm>
            <a:prstGeom prst="line">
              <a:avLst/>
            </a:prstGeom>
            <a:noFill/>
            <a:ln w="6350" algn="ctr">
              <a:solidFill>
                <a:srgbClr val="FF0000"/>
              </a:solidFill>
              <a:round/>
              <a:headEnd/>
              <a:tailEnd/>
            </a:ln>
            <a:extLst>
              <a:ext uri="{909E8E84-426E-40DD-AFC4-6F175D3DCCD1}">
                <a14:hiddenFill xmlns:a14="http://schemas.microsoft.com/office/drawing/2010/main">
                  <a:noFill/>
                </a14:hiddenFill>
              </a:ext>
            </a:extLst>
          </p:spPr>
        </p:cxnSp>
        <p:cxnSp>
          <p:nvCxnSpPr>
            <p:cNvPr id="11" name="直線コネクタ 58">
              <a:extLst>
                <a:ext uri="{FF2B5EF4-FFF2-40B4-BE49-F238E27FC236}">
                  <a16:creationId xmlns:a16="http://schemas.microsoft.com/office/drawing/2014/main" id="{C0E2CC42-F840-AF66-0880-40C76415327A}"/>
                </a:ext>
              </a:extLst>
            </p:cNvPr>
            <p:cNvCxnSpPr>
              <a:cxnSpLocks/>
            </p:cNvCxnSpPr>
            <p:nvPr userDrawn="1"/>
          </p:nvCxnSpPr>
          <p:spPr bwMode="auto">
            <a:xfrm>
              <a:off x="9123888" y="13388400"/>
              <a:ext cx="0" cy="923731"/>
            </a:xfrm>
            <a:prstGeom prst="line">
              <a:avLst/>
            </a:prstGeom>
            <a:noFill/>
            <a:ln w="6350" algn="ctr">
              <a:solidFill>
                <a:srgbClr val="FF0000"/>
              </a:solidFill>
              <a:round/>
              <a:headEnd/>
              <a:tailEnd/>
            </a:ln>
            <a:extLst>
              <a:ext uri="{909E8E84-426E-40DD-AFC4-6F175D3DCCD1}">
                <a14:hiddenFill xmlns:a14="http://schemas.microsoft.com/office/drawing/2010/main">
                  <a:noFill/>
                </a14:hiddenFill>
              </a:ext>
            </a:extLst>
          </p:spPr>
        </p:cxnSp>
        <p:cxnSp>
          <p:nvCxnSpPr>
            <p:cNvPr id="12" name="直線矢印コネクタ 11">
              <a:extLst>
                <a:ext uri="{FF2B5EF4-FFF2-40B4-BE49-F238E27FC236}">
                  <a16:creationId xmlns:a16="http://schemas.microsoft.com/office/drawing/2014/main" id="{70CEF602-809B-D0D8-46B3-C6E62923A040}"/>
                </a:ext>
              </a:extLst>
            </p:cNvPr>
            <p:cNvCxnSpPr>
              <a:cxnSpLocks/>
            </p:cNvCxnSpPr>
            <p:nvPr userDrawn="1"/>
          </p:nvCxnSpPr>
          <p:spPr bwMode="auto">
            <a:xfrm flipV="1">
              <a:off x="1688353" y="13662331"/>
              <a:ext cx="7344000" cy="18024"/>
            </a:xfrm>
            <a:prstGeom prst="straightConnector1">
              <a:avLst/>
            </a:prstGeom>
            <a:noFill/>
            <a:ln w="6350" algn="ctr">
              <a:solidFill>
                <a:srgbClr val="00B0F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直線矢印コネクタ 65">
              <a:extLst>
                <a:ext uri="{FF2B5EF4-FFF2-40B4-BE49-F238E27FC236}">
                  <a16:creationId xmlns:a16="http://schemas.microsoft.com/office/drawing/2014/main" id="{7E703747-D1C9-8CDC-F9BA-BFBB46A094C9}"/>
                </a:ext>
              </a:extLst>
            </p:cNvPr>
            <p:cNvCxnSpPr>
              <a:cxnSpLocks/>
            </p:cNvCxnSpPr>
            <p:nvPr userDrawn="1"/>
          </p:nvCxnSpPr>
          <p:spPr bwMode="auto">
            <a:xfrm>
              <a:off x="1557338" y="14154353"/>
              <a:ext cx="7558088" cy="0"/>
            </a:xfrm>
            <a:prstGeom prst="straightConnector1">
              <a:avLst/>
            </a:prstGeom>
            <a:noFill/>
            <a:ln w="6350" algn="ctr">
              <a:solidFill>
                <a:srgbClr val="FF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4" name="テキスト ボックス 13">
              <a:extLst>
                <a:ext uri="{FF2B5EF4-FFF2-40B4-BE49-F238E27FC236}">
                  <a16:creationId xmlns:a16="http://schemas.microsoft.com/office/drawing/2014/main" id="{64993779-D561-FB6B-8A14-B75868B4045F}"/>
                </a:ext>
              </a:extLst>
            </p:cNvPr>
            <p:cNvSpPr txBox="1">
              <a:spLocks noChangeArrowheads="1"/>
            </p:cNvSpPr>
            <p:nvPr userDrawn="1"/>
          </p:nvSpPr>
          <p:spPr bwMode="auto">
            <a:xfrm>
              <a:off x="2860403" y="13535358"/>
              <a:ext cx="4932914" cy="261883"/>
            </a:xfrm>
            <a:prstGeom prst="rect">
              <a:avLst/>
            </a:prstGeom>
            <a:solidFill>
              <a:schemeClr val="accent5">
                <a:lumMod val="20000"/>
                <a:lumOff val="80000"/>
              </a:schemeClr>
            </a:solidFill>
            <a:ln w="9525">
              <a:solidFill>
                <a:srgbClr val="00B0F0"/>
              </a:solidFill>
              <a:miter lim="800000"/>
              <a:headEnd/>
              <a:tailEnd/>
            </a:ln>
          </p:spPr>
          <p:txBody>
            <a:bodyPr>
              <a:spAutoFit/>
            </a:bodyPr>
            <a:lstStyle>
              <a:lvl1pPr>
                <a:defRPr kumimoji="1" sz="2900">
                  <a:solidFill>
                    <a:schemeClr val="tx1"/>
                  </a:solidFill>
                  <a:latin typeface="Arial" panose="020B0604020202020204" pitchFamily="34" charset="0"/>
                  <a:ea typeface="ＭＳ Ｐゴシック" panose="020B0600070205080204" pitchFamily="50" charset="-128"/>
                </a:defRPr>
              </a:lvl1pPr>
              <a:lvl2pPr marL="742950" indent="-285750">
                <a:defRPr kumimoji="1" sz="2900">
                  <a:solidFill>
                    <a:schemeClr val="tx1"/>
                  </a:solidFill>
                  <a:latin typeface="Arial" panose="020B0604020202020204" pitchFamily="34" charset="0"/>
                  <a:ea typeface="ＭＳ Ｐゴシック" panose="020B0600070205080204" pitchFamily="50" charset="-128"/>
                </a:defRPr>
              </a:lvl2pPr>
              <a:lvl3pPr marL="1143000" indent="-228600">
                <a:defRPr kumimoji="1" sz="2900">
                  <a:solidFill>
                    <a:schemeClr val="tx1"/>
                  </a:solidFill>
                  <a:latin typeface="Arial" panose="020B0604020202020204" pitchFamily="34" charset="0"/>
                  <a:ea typeface="ＭＳ Ｐゴシック" panose="020B0600070205080204" pitchFamily="50" charset="-128"/>
                </a:defRPr>
              </a:lvl3pPr>
              <a:lvl4pPr marL="1600200" indent="-228600">
                <a:defRPr kumimoji="1" sz="2900">
                  <a:solidFill>
                    <a:schemeClr val="tx1"/>
                  </a:solidFill>
                  <a:latin typeface="Arial" panose="020B0604020202020204" pitchFamily="34" charset="0"/>
                  <a:ea typeface="ＭＳ Ｐゴシック" panose="020B0600070205080204" pitchFamily="50" charset="-128"/>
                </a:defRPr>
              </a:lvl4pPr>
              <a:lvl5pPr marL="2057400" indent="-228600">
                <a:defRPr kumimoji="1" sz="29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9pPr>
            </a:lstStyle>
            <a:p>
              <a:pPr algn="ctr"/>
              <a:r>
                <a:rPr lang="ja-JP" altLang="en-US" sz="1100" b="1" dirty="0">
                  <a:latin typeface="Kozuka Gothic Pro R" pitchFamily="34" charset="-128"/>
                  <a:ea typeface="Kozuka Gothic Pro R" pitchFamily="34" charset="-128"/>
                </a:rPr>
                <a:t>切れてはいけない文字や図は水色の枠内に入れてください</a:t>
              </a:r>
            </a:p>
          </p:txBody>
        </p:sp>
        <p:sp>
          <p:nvSpPr>
            <p:cNvPr id="15" name="テキスト ボックス 70">
              <a:extLst>
                <a:ext uri="{FF2B5EF4-FFF2-40B4-BE49-F238E27FC236}">
                  <a16:creationId xmlns:a16="http://schemas.microsoft.com/office/drawing/2014/main" id="{50FA7DB1-34F3-B828-9B20-310EC4571E31}"/>
                </a:ext>
              </a:extLst>
            </p:cNvPr>
            <p:cNvSpPr txBox="1">
              <a:spLocks noChangeArrowheads="1"/>
            </p:cNvSpPr>
            <p:nvPr userDrawn="1"/>
          </p:nvSpPr>
          <p:spPr bwMode="auto">
            <a:xfrm>
              <a:off x="2682641" y="14046426"/>
              <a:ext cx="5326531" cy="261883"/>
            </a:xfrm>
            <a:prstGeom prst="rect">
              <a:avLst/>
            </a:prstGeom>
            <a:solidFill>
              <a:srgbClr val="FCE7EC"/>
            </a:solidFill>
            <a:ln w="9525">
              <a:solidFill>
                <a:srgbClr val="D8117D"/>
              </a:solidFill>
              <a:miter lim="800000"/>
              <a:headEnd/>
              <a:tailEnd/>
            </a:ln>
          </p:spPr>
          <p:txBody>
            <a:bodyPr>
              <a:spAutoFit/>
            </a:bodyPr>
            <a:lstStyle>
              <a:lvl1pPr>
                <a:defRPr kumimoji="1" sz="2900">
                  <a:solidFill>
                    <a:schemeClr val="tx1"/>
                  </a:solidFill>
                  <a:latin typeface="Arial" panose="020B0604020202020204" pitchFamily="34" charset="0"/>
                  <a:ea typeface="ＭＳ Ｐゴシック" panose="020B0600070205080204" pitchFamily="50" charset="-128"/>
                </a:defRPr>
              </a:lvl1pPr>
              <a:lvl2pPr marL="742950" indent="-285750">
                <a:defRPr kumimoji="1" sz="2900">
                  <a:solidFill>
                    <a:schemeClr val="tx1"/>
                  </a:solidFill>
                  <a:latin typeface="Arial" panose="020B0604020202020204" pitchFamily="34" charset="0"/>
                  <a:ea typeface="ＭＳ Ｐゴシック" panose="020B0600070205080204" pitchFamily="50" charset="-128"/>
                </a:defRPr>
              </a:lvl2pPr>
              <a:lvl3pPr marL="1143000" indent="-228600">
                <a:defRPr kumimoji="1" sz="2900">
                  <a:solidFill>
                    <a:schemeClr val="tx1"/>
                  </a:solidFill>
                  <a:latin typeface="Arial" panose="020B0604020202020204" pitchFamily="34" charset="0"/>
                  <a:ea typeface="ＭＳ Ｐゴシック" panose="020B0600070205080204" pitchFamily="50" charset="-128"/>
                </a:defRPr>
              </a:lvl3pPr>
              <a:lvl4pPr marL="1600200" indent="-228600">
                <a:defRPr kumimoji="1" sz="2900">
                  <a:solidFill>
                    <a:schemeClr val="tx1"/>
                  </a:solidFill>
                  <a:latin typeface="Arial" panose="020B0604020202020204" pitchFamily="34" charset="0"/>
                  <a:ea typeface="ＭＳ Ｐゴシック" panose="020B0600070205080204" pitchFamily="50" charset="-128"/>
                </a:defRPr>
              </a:lvl4pPr>
              <a:lvl5pPr marL="2057400" indent="-228600">
                <a:defRPr kumimoji="1" sz="29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9pPr>
            </a:lstStyle>
            <a:p>
              <a:pPr algn="ctr"/>
              <a:r>
                <a:rPr lang="ja-JP" altLang="en-US" sz="1100" b="1" dirty="0">
                  <a:latin typeface="Kozuka Gothic Pro R" pitchFamily="34" charset="-128"/>
                  <a:ea typeface="Kozuka Gothic Pro R" pitchFamily="34" charset="-128"/>
                </a:rPr>
                <a:t>赤枠の範囲が仕上がりサイズです。</a:t>
              </a:r>
            </a:p>
          </p:txBody>
        </p:sp>
        <p:cxnSp>
          <p:nvCxnSpPr>
            <p:cNvPr id="16" name="直線コネクタ 55">
              <a:extLst>
                <a:ext uri="{FF2B5EF4-FFF2-40B4-BE49-F238E27FC236}">
                  <a16:creationId xmlns:a16="http://schemas.microsoft.com/office/drawing/2014/main" id="{E21B0331-2CEB-01C0-0306-8158ADB5A641}"/>
                </a:ext>
              </a:extLst>
            </p:cNvPr>
            <p:cNvCxnSpPr>
              <a:cxnSpLocks/>
            </p:cNvCxnSpPr>
            <p:nvPr userDrawn="1"/>
          </p:nvCxnSpPr>
          <p:spPr bwMode="auto">
            <a:xfrm>
              <a:off x="9040093" y="13367724"/>
              <a:ext cx="0" cy="392031"/>
            </a:xfrm>
            <a:prstGeom prst="line">
              <a:avLst/>
            </a:prstGeom>
            <a:noFill/>
            <a:ln w="6350" algn="ctr">
              <a:solidFill>
                <a:srgbClr val="00B0F0"/>
              </a:solidFill>
              <a:round/>
              <a:headEnd/>
              <a:tailEnd/>
            </a:ln>
            <a:extLst>
              <a:ext uri="{909E8E84-426E-40DD-AFC4-6F175D3DCCD1}">
                <a14:hiddenFill xmlns:a14="http://schemas.microsoft.com/office/drawing/2010/main">
                  <a:noFill/>
                </a14:hiddenFill>
              </a:ext>
            </a:extLst>
          </p:spPr>
        </p:cxnSp>
        <p:sp>
          <p:nvSpPr>
            <p:cNvPr id="17" name="テキスト ボックス 16">
              <a:extLst>
                <a:ext uri="{FF2B5EF4-FFF2-40B4-BE49-F238E27FC236}">
                  <a16:creationId xmlns:a16="http://schemas.microsoft.com/office/drawing/2014/main" id="{FC251AEF-FE50-0420-AE21-60C48CD87B26}"/>
                </a:ext>
              </a:extLst>
            </p:cNvPr>
            <p:cNvSpPr txBox="1"/>
            <p:nvPr userDrawn="1"/>
          </p:nvSpPr>
          <p:spPr>
            <a:xfrm>
              <a:off x="665880" y="225492"/>
              <a:ext cx="9504562" cy="646331"/>
            </a:xfrm>
            <a:prstGeom prst="rect">
              <a:avLst/>
            </a:prstGeom>
            <a:solidFill>
              <a:schemeClr val="bg1"/>
            </a:solidFill>
          </p:spPr>
          <p:txBody>
            <a:bodyPr wrap="square" rtlCol="0">
              <a:spAutoFit/>
            </a:bodyPr>
            <a:lstStyle/>
            <a:p>
              <a:r>
                <a:rPr kumimoji="1" lang="en-US" altLang="ja-JP" sz="1800" b="1" dirty="0">
                  <a:solidFill>
                    <a:srgbClr val="FF0000"/>
                  </a:solidFill>
                </a:rPr>
                <a:t>※</a:t>
              </a:r>
              <a:r>
                <a:rPr kumimoji="1" lang="ja-JP" altLang="en-US" sz="1800" b="1" dirty="0">
                  <a:solidFill>
                    <a:srgbClr val="FF0000"/>
                  </a:solidFill>
                </a:rPr>
                <a:t>作成した原稿は「名前を付けて保存」からファイル形式を「</a:t>
              </a:r>
              <a:r>
                <a:rPr kumimoji="1" lang="en-US" altLang="ja-JP" sz="1800" b="1" dirty="0">
                  <a:solidFill>
                    <a:srgbClr val="FF0000"/>
                  </a:solidFill>
                </a:rPr>
                <a:t>PDF</a:t>
              </a:r>
              <a:r>
                <a:rPr kumimoji="1" lang="ja-JP" altLang="en-US" sz="1800" b="1" dirty="0">
                  <a:solidFill>
                    <a:srgbClr val="FF0000"/>
                  </a:solidFill>
                </a:rPr>
                <a:t>」にして保存してください。</a:t>
              </a:r>
              <a:endParaRPr kumimoji="1" lang="en-US" altLang="ja-JP" sz="1800" b="1" dirty="0">
                <a:solidFill>
                  <a:srgbClr val="FF0000"/>
                </a:solidFill>
              </a:endParaRPr>
            </a:p>
            <a:p>
              <a:r>
                <a:rPr kumimoji="1" lang="ja-JP" altLang="en-US" sz="1800" b="1" dirty="0">
                  <a:solidFill>
                    <a:srgbClr val="FF0000"/>
                  </a:solidFill>
                </a:rPr>
                <a:t>　サイズが変更される可能性があるため印刷から</a:t>
              </a:r>
              <a:r>
                <a:rPr kumimoji="1" lang="en-US" altLang="ja-JP" sz="1800" b="1" dirty="0">
                  <a:solidFill>
                    <a:srgbClr val="FF0000"/>
                  </a:solidFill>
                </a:rPr>
                <a:t>PDF</a:t>
              </a:r>
              <a:r>
                <a:rPr kumimoji="1" lang="ja-JP" altLang="en-US" sz="1800" b="1" dirty="0">
                  <a:solidFill>
                    <a:srgbClr val="FF0000"/>
                  </a:solidFill>
                </a:rPr>
                <a:t>に変換はしないでください。</a:t>
              </a:r>
            </a:p>
          </p:txBody>
        </p:sp>
        <p:cxnSp>
          <p:nvCxnSpPr>
            <p:cNvPr id="18" name="直線コネクタ 60">
              <a:extLst>
                <a:ext uri="{FF2B5EF4-FFF2-40B4-BE49-F238E27FC236}">
                  <a16:creationId xmlns:a16="http://schemas.microsoft.com/office/drawing/2014/main" id="{9B2843F5-F24A-042A-C507-654A23A54FFE}"/>
                </a:ext>
              </a:extLst>
            </p:cNvPr>
            <p:cNvCxnSpPr>
              <a:cxnSpLocks/>
            </p:cNvCxnSpPr>
            <p:nvPr userDrawn="1"/>
          </p:nvCxnSpPr>
          <p:spPr bwMode="auto">
            <a:xfrm>
              <a:off x="1445732" y="13382631"/>
              <a:ext cx="0" cy="1544638"/>
            </a:xfrm>
            <a:prstGeom prst="line">
              <a:avLst/>
            </a:prstGeom>
            <a:noFill/>
            <a:ln w="6350" algn="ctr">
              <a:solidFill>
                <a:srgbClr val="00B050"/>
              </a:solidFill>
              <a:round/>
              <a:headEnd/>
              <a:tailEnd/>
            </a:ln>
            <a:extLst>
              <a:ext uri="{909E8E84-426E-40DD-AFC4-6F175D3DCCD1}">
                <a14:hiddenFill xmlns:a14="http://schemas.microsoft.com/office/drawing/2010/main">
                  <a:noFill/>
                </a14:hiddenFill>
              </a:ext>
            </a:extLst>
          </p:spPr>
        </p:cxnSp>
        <p:cxnSp>
          <p:nvCxnSpPr>
            <p:cNvPr id="19" name="直線コネクタ 61">
              <a:extLst>
                <a:ext uri="{FF2B5EF4-FFF2-40B4-BE49-F238E27FC236}">
                  <a16:creationId xmlns:a16="http://schemas.microsoft.com/office/drawing/2014/main" id="{A0003BF8-446A-DC68-8F1A-D12F8DC6B590}"/>
                </a:ext>
              </a:extLst>
            </p:cNvPr>
            <p:cNvCxnSpPr>
              <a:cxnSpLocks/>
            </p:cNvCxnSpPr>
            <p:nvPr userDrawn="1"/>
          </p:nvCxnSpPr>
          <p:spPr bwMode="auto">
            <a:xfrm>
              <a:off x="9239251" y="13367945"/>
              <a:ext cx="0" cy="1544638"/>
            </a:xfrm>
            <a:prstGeom prst="line">
              <a:avLst/>
            </a:prstGeom>
            <a:noFill/>
            <a:ln w="6350" algn="ctr">
              <a:solidFill>
                <a:srgbClr val="00B050"/>
              </a:solidFill>
              <a:round/>
              <a:headEnd/>
              <a:tailEnd/>
            </a:ln>
            <a:extLst>
              <a:ext uri="{909E8E84-426E-40DD-AFC4-6F175D3DCCD1}">
                <a14:hiddenFill xmlns:a14="http://schemas.microsoft.com/office/drawing/2010/main">
                  <a:noFill/>
                </a14:hiddenFill>
              </a:ext>
            </a:extLst>
          </p:spPr>
        </p:cxnSp>
        <p:cxnSp>
          <p:nvCxnSpPr>
            <p:cNvPr id="20" name="直線矢印コネクタ 67">
              <a:extLst>
                <a:ext uri="{FF2B5EF4-FFF2-40B4-BE49-F238E27FC236}">
                  <a16:creationId xmlns:a16="http://schemas.microsoft.com/office/drawing/2014/main" id="{C33E7AB5-B5DF-35D9-2DC5-45A76268E077}"/>
                </a:ext>
              </a:extLst>
            </p:cNvPr>
            <p:cNvCxnSpPr>
              <a:cxnSpLocks/>
            </p:cNvCxnSpPr>
            <p:nvPr userDrawn="1"/>
          </p:nvCxnSpPr>
          <p:spPr bwMode="auto">
            <a:xfrm>
              <a:off x="1449388" y="14592383"/>
              <a:ext cx="7785100" cy="0"/>
            </a:xfrm>
            <a:prstGeom prst="straightConnector1">
              <a:avLst/>
            </a:prstGeom>
            <a:noFill/>
            <a:ln w="6350"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21" name="テキスト ボックス 71">
              <a:extLst>
                <a:ext uri="{FF2B5EF4-FFF2-40B4-BE49-F238E27FC236}">
                  <a16:creationId xmlns:a16="http://schemas.microsoft.com/office/drawing/2014/main" id="{9DE65DB6-A1A6-AF16-4FCC-20693A4A6D3D}"/>
                </a:ext>
              </a:extLst>
            </p:cNvPr>
            <p:cNvSpPr txBox="1">
              <a:spLocks noChangeArrowheads="1"/>
            </p:cNvSpPr>
            <p:nvPr userDrawn="1"/>
          </p:nvSpPr>
          <p:spPr bwMode="auto">
            <a:xfrm>
              <a:off x="3328988" y="14449508"/>
              <a:ext cx="5432425" cy="261937"/>
            </a:xfrm>
            <a:prstGeom prst="rect">
              <a:avLst/>
            </a:prstGeom>
            <a:solidFill>
              <a:schemeClr val="accent3">
                <a:lumMod val="20000"/>
                <a:lumOff val="80000"/>
              </a:schemeClr>
            </a:solidFill>
            <a:ln w="9525">
              <a:solidFill>
                <a:srgbClr val="00B050"/>
              </a:solidFill>
              <a:miter lim="800000"/>
              <a:headEnd/>
              <a:tailEnd/>
            </a:ln>
          </p:spPr>
          <p:txBody>
            <a:bodyPr>
              <a:spAutoFit/>
            </a:bodyPr>
            <a:lstStyle>
              <a:lvl1pPr>
                <a:defRPr kumimoji="1" sz="2900">
                  <a:solidFill>
                    <a:schemeClr val="tx1"/>
                  </a:solidFill>
                  <a:latin typeface="Arial" panose="020B0604020202020204" pitchFamily="34" charset="0"/>
                  <a:ea typeface="ＭＳ Ｐゴシック" panose="020B0600070205080204" pitchFamily="50" charset="-128"/>
                </a:defRPr>
              </a:lvl1pPr>
              <a:lvl2pPr marL="742950" indent="-285750">
                <a:defRPr kumimoji="1" sz="2900">
                  <a:solidFill>
                    <a:schemeClr val="tx1"/>
                  </a:solidFill>
                  <a:latin typeface="Arial" panose="020B0604020202020204" pitchFamily="34" charset="0"/>
                  <a:ea typeface="ＭＳ Ｐゴシック" panose="020B0600070205080204" pitchFamily="50" charset="-128"/>
                </a:defRPr>
              </a:lvl2pPr>
              <a:lvl3pPr marL="1143000" indent="-228600">
                <a:defRPr kumimoji="1" sz="2900">
                  <a:solidFill>
                    <a:schemeClr val="tx1"/>
                  </a:solidFill>
                  <a:latin typeface="Arial" panose="020B0604020202020204" pitchFamily="34" charset="0"/>
                  <a:ea typeface="ＭＳ Ｐゴシック" panose="020B0600070205080204" pitchFamily="50" charset="-128"/>
                </a:defRPr>
              </a:lvl3pPr>
              <a:lvl4pPr marL="1600200" indent="-228600">
                <a:defRPr kumimoji="1" sz="2900">
                  <a:solidFill>
                    <a:schemeClr val="tx1"/>
                  </a:solidFill>
                  <a:latin typeface="Arial" panose="020B0604020202020204" pitchFamily="34" charset="0"/>
                  <a:ea typeface="ＭＳ Ｐゴシック" panose="020B0600070205080204" pitchFamily="50" charset="-128"/>
                </a:defRPr>
              </a:lvl4pPr>
              <a:lvl5pPr marL="2057400" indent="-228600">
                <a:defRPr kumimoji="1" sz="29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50" charset="-128"/>
                </a:defRPr>
              </a:lvl9pPr>
            </a:lstStyle>
            <a:p>
              <a:pPr algn="ctr"/>
              <a:r>
                <a:rPr lang="ja-JP" altLang="en-US" sz="1100" b="1" dirty="0">
                  <a:latin typeface="Kozuka Gothic Pro R" pitchFamily="34" charset="-128"/>
                  <a:ea typeface="Kozuka Gothic Pro R" pitchFamily="34" charset="-128"/>
                </a:rPr>
                <a:t>緑枠の範囲はフチなし印刷をする場合背景を伸ばす範囲です。</a:t>
              </a:r>
            </a:p>
          </p:txBody>
        </p:sp>
        <p:sp>
          <p:nvSpPr>
            <p:cNvPr id="22" name="テキスト ボックス 21">
              <a:extLst>
                <a:ext uri="{FF2B5EF4-FFF2-40B4-BE49-F238E27FC236}">
                  <a16:creationId xmlns:a16="http://schemas.microsoft.com/office/drawing/2014/main" id="{2E0210AD-6DF9-0A55-DC10-DBF5EAA9B7F5}"/>
                </a:ext>
              </a:extLst>
            </p:cNvPr>
            <p:cNvSpPr txBox="1"/>
            <p:nvPr userDrawn="1"/>
          </p:nvSpPr>
          <p:spPr>
            <a:xfrm>
              <a:off x="689942" y="871823"/>
              <a:ext cx="9504562" cy="646331"/>
            </a:xfrm>
            <a:prstGeom prst="rect">
              <a:avLst/>
            </a:prstGeom>
            <a:solidFill>
              <a:schemeClr val="bg1"/>
            </a:solidFill>
          </p:spPr>
          <p:txBody>
            <a:bodyPr wrap="square" rtlCol="0">
              <a:spAutoFit/>
            </a:bodyPr>
            <a:lstStyle/>
            <a:p>
              <a:r>
                <a:rPr kumimoji="1" lang="en-US" altLang="ja-JP" sz="1800" b="1" dirty="0">
                  <a:solidFill>
                    <a:srgbClr val="FF0000"/>
                  </a:solidFill>
                </a:rPr>
                <a:t>※PDF</a:t>
              </a:r>
              <a:r>
                <a:rPr kumimoji="1" lang="ja-JP" altLang="en-US" sz="1800" b="1" dirty="0">
                  <a:solidFill>
                    <a:srgbClr val="FF0000"/>
                  </a:solidFill>
                </a:rPr>
                <a:t>に変換する前に「表示」＞「スライドマスター」画面で緑、赤、水色それぞれのガイド枠を</a:t>
              </a:r>
              <a:endParaRPr kumimoji="1" lang="en-US" altLang="ja-JP" sz="1800" b="1" dirty="0">
                <a:solidFill>
                  <a:srgbClr val="FF0000"/>
                </a:solidFill>
              </a:endParaRPr>
            </a:p>
            <a:p>
              <a:r>
                <a:rPr lang="ja-JP" altLang="en-US" sz="1800" b="1" dirty="0">
                  <a:solidFill>
                    <a:srgbClr val="FF0000"/>
                  </a:solidFill>
                </a:rPr>
                <a:t>　</a:t>
              </a:r>
              <a:r>
                <a:rPr kumimoji="1" lang="ja-JP" altLang="en-US" sz="1800" b="1" dirty="0">
                  <a:solidFill>
                    <a:srgbClr val="FF0000"/>
                  </a:solidFill>
                </a:rPr>
                <a:t>削除してください。削除されていない場合は、ガイドが原稿に印刷されることがあります。</a:t>
              </a:r>
            </a:p>
          </p:txBody>
        </p:sp>
      </p:grpSp>
    </p:spTree>
    <p:extLst>
      <p:ext uri="{BB962C8B-B14F-4D97-AF65-F5344CB8AC3E}">
        <p14:creationId xmlns:p14="http://schemas.microsoft.com/office/powerpoint/2010/main" val="631358373"/>
      </p:ext>
    </p:extLst>
  </p:cSld>
  <p:clrMapOvr>
    <a:masterClrMapping/>
  </p:clrMapOvr>
  <p:extLst>
    <p:ext uri="{DCECCB84-F9BA-43D5-87BE-67443E8EF086}">
      <p15:sldGuideLst xmlns:p15="http://schemas.microsoft.com/office/powerpoint/2012/main">
        <p15:guide id="1" orient="horz" pos="4762" userDrawn="1">
          <p15:clr>
            <a:srgbClr val="FBAE40"/>
          </p15:clr>
        </p15:guide>
        <p15:guide id="2" pos="3367" userDrawn="1">
          <p15:clr>
            <a:srgbClr val="FBAE4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4">
            <a:extLst>
              <a:ext uri="{FF2B5EF4-FFF2-40B4-BE49-F238E27FC236}">
                <a16:creationId xmlns:a16="http://schemas.microsoft.com/office/drawing/2014/main" id="{194DEE89-75AD-C9F0-4CE0-8B58034E1A8A}"/>
              </a:ext>
            </a:extLst>
          </p:cNvPr>
          <p:cNvSpPr>
            <a:spLocks noChangeArrowheads="1"/>
          </p:cNvSpPr>
          <p:nvPr userDrawn="1"/>
        </p:nvSpPr>
        <p:spPr bwMode="auto">
          <a:xfrm>
            <a:off x="0" y="604838"/>
            <a:ext cx="184150" cy="338137"/>
          </a:xfrm>
          <a:prstGeom prst="rect">
            <a:avLst/>
          </a:prstGeom>
          <a:noFill/>
          <a:ln>
            <a:noFill/>
          </a:ln>
        </p:spPr>
        <p:txBody>
          <a:bodyPr wrap="none" anchor="ctr">
            <a:spAutoFit/>
          </a:bodyPr>
          <a:lstStyle>
            <a:lvl1pPr defTabSz="812800">
              <a:tabLst>
                <a:tab pos="2400300" algn="ctr"/>
                <a:tab pos="4800600" algn="r"/>
              </a:tabLst>
              <a:defRPr kumimoji="1" sz="2100">
                <a:solidFill>
                  <a:schemeClr val="tx1"/>
                </a:solidFill>
                <a:latin typeface="Calibri" panose="020F0502020204030204" pitchFamily="34" charset="0"/>
                <a:ea typeface="ＭＳ Ｐゴシック" panose="020B0600070205080204" pitchFamily="50" charset="-128"/>
              </a:defRPr>
            </a:lvl1pPr>
            <a:lvl2pPr defTabSz="812800">
              <a:tabLst>
                <a:tab pos="2400300" algn="ctr"/>
                <a:tab pos="4800600" algn="r"/>
              </a:tabLst>
              <a:defRPr kumimoji="1" sz="2100">
                <a:solidFill>
                  <a:schemeClr val="tx1"/>
                </a:solidFill>
                <a:latin typeface="Calibri" panose="020F0502020204030204" pitchFamily="34" charset="0"/>
                <a:ea typeface="ＭＳ Ｐゴシック" panose="020B0600070205080204" pitchFamily="50" charset="-128"/>
              </a:defRPr>
            </a:lvl2pPr>
            <a:lvl3pPr defTabSz="812800">
              <a:tabLst>
                <a:tab pos="2400300" algn="ctr"/>
                <a:tab pos="4800600" algn="r"/>
              </a:tabLst>
              <a:defRPr kumimoji="1" sz="2100">
                <a:solidFill>
                  <a:schemeClr val="tx1"/>
                </a:solidFill>
                <a:latin typeface="Calibri" panose="020F0502020204030204" pitchFamily="34" charset="0"/>
                <a:ea typeface="ＭＳ Ｐゴシック" panose="020B0600070205080204" pitchFamily="50" charset="-128"/>
              </a:defRPr>
            </a:lvl3pPr>
            <a:lvl4pPr defTabSz="812800">
              <a:tabLst>
                <a:tab pos="2400300" algn="ctr"/>
                <a:tab pos="4800600" algn="r"/>
              </a:tabLst>
              <a:defRPr kumimoji="1" sz="2100">
                <a:solidFill>
                  <a:schemeClr val="tx1"/>
                </a:solidFill>
                <a:latin typeface="Calibri" panose="020F0502020204030204" pitchFamily="34" charset="0"/>
                <a:ea typeface="ＭＳ Ｐゴシック" panose="020B0600070205080204" pitchFamily="50" charset="-128"/>
              </a:defRPr>
            </a:lvl4pPr>
            <a:lvl5pPr defTabSz="812800">
              <a:tabLst>
                <a:tab pos="2400300" algn="ctr"/>
                <a:tab pos="4800600" algn="r"/>
              </a:tabLst>
              <a:defRPr kumimoji="1" sz="2100">
                <a:solidFill>
                  <a:schemeClr val="tx1"/>
                </a:solidFill>
                <a:latin typeface="Calibri" panose="020F0502020204030204" pitchFamily="34" charset="0"/>
                <a:ea typeface="ＭＳ Ｐゴシック" panose="020B0600070205080204" pitchFamily="50" charset="-128"/>
              </a:defRPr>
            </a:lvl5pPr>
            <a:lvl6pPr marL="2601913" indent="-263525" defTabSz="812800" eaLnBrk="0" fontAlgn="base" hangingPunct="0">
              <a:spcBef>
                <a:spcPct val="0"/>
              </a:spcBef>
              <a:spcAft>
                <a:spcPct val="0"/>
              </a:spcAft>
              <a:tabLst>
                <a:tab pos="2400300" algn="ctr"/>
                <a:tab pos="4800600" algn="r"/>
              </a:tabLst>
              <a:defRPr kumimoji="1" sz="2100">
                <a:solidFill>
                  <a:schemeClr val="tx1"/>
                </a:solidFill>
                <a:latin typeface="Calibri" panose="020F0502020204030204" pitchFamily="34" charset="0"/>
                <a:ea typeface="ＭＳ Ｐゴシック" panose="020B0600070205080204" pitchFamily="50" charset="-128"/>
              </a:defRPr>
            </a:lvl6pPr>
            <a:lvl7pPr marL="3059113" indent="-263525" defTabSz="812800" eaLnBrk="0" fontAlgn="base" hangingPunct="0">
              <a:spcBef>
                <a:spcPct val="0"/>
              </a:spcBef>
              <a:spcAft>
                <a:spcPct val="0"/>
              </a:spcAft>
              <a:tabLst>
                <a:tab pos="2400300" algn="ctr"/>
                <a:tab pos="4800600" algn="r"/>
              </a:tabLst>
              <a:defRPr kumimoji="1" sz="2100">
                <a:solidFill>
                  <a:schemeClr val="tx1"/>
                </a:solidFill>
                <a:latin typeface="Calibri" panose="020F0502020204030204" pitchFamily="34" charset="0"/>
                <a:ea typeface="ＭＳ Ｐゴシック" panose="020B0600070205080204" pitchFamily="50" charset="-128"/>
              </a:defRPr>
            </a:lvl7pPr>
            <a:lvl8pPr marL="3516313" indent="-263525" defTabSz="812800" eaLnBrk="0" fontAlgn="base" hangingPunct="0">
              <a:spcBef>
                <a:spcPct val="0"/>
              </a:spcBef>
              <a:spcAft>
                <a:spcPct val="0"/>
              </a:spcAft>
              <a:tabLst>
                <a:tab pos="2400300" algn="ctr"/>
                <a:tab pos="4800600" algn="r"/>
              </a:tabLst>
              <a:defRPr kumimoji="1" sz="2100">
                <a:solidFill>
                  <a:schemeClr val="tx1"/>
                </a:solidFill>
                <a:latin typeface="Calibri" panose="020F0502020204030204" pitchFamily="34" charset="0"/>
                <a:ea typeface="ＭＳ Ｐゴシック" panose="020B0600070205080204" pitchFamily="50" charset="-128"/>
              </a:defRPr>
            </a:lvl8pPr>
            <a:lvl9pPr marL="3973513" indent="-263525" defTabSz="812800" eaLnBrk="0" fontAlgn="base" hangingPunct="0">
              <a:spcBef>
                <a:spcPct val="0"/>
              </a:spcBef>
              <a:spcAft>
                <a:spcPct val="0"/>
              </a:spcAft>
              <a:tabLst>
                <a:tab pos="2400300" algn="ctr"/>
                <a:tab pos="4800600" algn="r"/>
              </a:tabLst>
              <a:defRPr kumimoji="1" sz="2100">
                <a:solidFill>
                  <a:schemeClr val="tx1"/>
                </a:solidFill>
                <a:latin typeface="Calibri" panose="020F0502020204030204" pitchFamily="34" charset="0"/>
                <a:ea typeface="ＭＳ Ｐゴシック" panose="020B0600070205080204" pitchFamily="50" charset="-128"/>
              </a:defRPr>
            </a:lvl9pPr>
          </a:lstStyle>
          <a:p>
            <a:pPr eaLnBrk="1" hangingPunct="1">
              <a:defRPr/>
            </a:pPr>
            <a:endParaRPr lang="ja-JP" altLang="en-US" sz="1600">
              <a:latin typeface="Arial" panose="020B0604020202020204" pitchFamily="34" charset="0"/>
            </a:endParaRPr>
          </a:p>
        </p:txBody>
      </p:sp>
      <p:grpSp>
        <p:nvGrpSpPr>
          <p:cNvPr id="1028" name="グループ化 82">
            <a:extLst>
              <a:ext uri="{FF2B5EF4-FFF2-40B4-BE49-F238E27FC236}">
                <a16:creationId xmlns:a16="http://schemas.microsoft.com/office/drawing/2014/main" id="{48AC2274-EC49-4167-AADE-5AD7034C13C0}"/>
              </a:ext>
            </a:extLst>
          </p:cNvPr>
          <p:cNvGrpSpPr>
            <a:grpSpLocks/>
          </p:cNvGrpSpPr>
          <p:nvPr userDrawn="1"/>
        </p:nvGrpSpPr>
        <p:grpSpPr bwMode="auto">
          <a:xfrm>
            <a:off x="1116013" y="1774825"/>
            <a:ext cx="8456612" cy="11569700"/>
            <a:chOff x="567531" y="613829"/>
            <a:chExt cx="8456612" cy="11569832"/>
          </a:xfrm>
        </p:grpSpPr>
        <p:grpSp>
          <p:nvGrpSpPr>
            <p:cNvPr id="1038" name="グループ化 12">
              <a:extLst>
                <a:ext uri="{FF2B5EF4-FFF2-40B4-BE49-F238E27FC236}">
                  <a16:creationId xmlns:a16="http://schemas.microsoft.com/office/drawing/2014/main" id="{DD9329E4-DCCA-2DF5-CCF5-655EBAFCB77B}"/>
                </a:ext>
              </a:extLst>
            </p:cNvPr>
            <p:cNvGrpSpPr>
              <a:grpSpLocks/>
            </p:cNvGrpSpPr>
            <p:nvPr userDrawn="1"/>
          </p:nvGrpSpPr>
          <p:grpSpPr bwMode="auto">
            <a:xfrm rot="5400000">
              <a:off x="290512" y="6246345"/>
              <a:ext cx="858838" cy="304800"/>
              <a:chOff x="1372" y="1471"/>
              <a:chExt cx="917042" cy="305083"/>
            </a:xfrm>
          </p:grpSpPr>
          <p:cxnSp>
            <p:nvCxnSpPr>
              <p:cNvPr id="100" name="直線コネクタ 99">
                <a:extLst>
                  <a:ext uri="{FF2B5EF4-FFF2-40B4-BE49-F238E27FC236}">
                    <a16:creationId xmlns:a16="http://schemas.microsoft.com/office/drawing/2014/main" id="{2A794F2A-77B1-D754-9C75-E37C3C8EEB0C}"/>
                  </a:ext>
                </a:extLst>
              </p:cNvPr>
              <p:cNvCxnSpPr/>
              <p:nvPr/>
            </p:nvCxnSpPr>
            <p:spPr>
              <a:xfrm>
                <a:off x="520" y="84098"/>
                <a:ext cx="911967" cy="0"/>
              </a:xfrm>
              <a:prstGeom prst="line">
                <a:avLst/>
              </a:prstGeom>
            </p:spPr>
            <p:style>
              <a:lnRef idx="1">
                <a:schemeClr val="dk1"/>
              </a:lnRef>
              <a:fillRef idx="0">
                <a:schemeClr val="dk1"/>
              </a:fillRef>
              <a:effectRef idx="0">
                <a:schemeClr val="dk1"/>
              </a:effectRef>
              <a:fontRef idx="minor">
                <a:schemeClr val="tx1"/>
              </a:fontRef>
            </p:style>
          </p:cxnSp>
          <p:cxnSp>
            <p:nvCxnSpPr>
              <p:cNvPr id="101" name="直線コネクタ 100">
                <a:extLst>
                  <a:ext uri="{FF2B5EF4-FFF2-40B4-BE49-F238E27FC236}">
                    <a16:creationId xmlns:a16="http://schemas.microsoft.com/office/drawing/2014/main" id="{AAF0B4FE-03C8-A2FA-4CA0-A8B2464CCD8C}"/>
                  </a:ext>
                </a:extLst>
              </p:cNvPr>
              <p:cNvCxnSpPr/>
              <p:nvPr/>
            </p:nvCxnSpPr>
            <p:spPr>
              <a:xfrm>
                <a:off x="453113" y="6238"/>
                <a:ext cx="0" cy="305083"/>
              </a:xfrm>
              <a:prstGeom prst="line">
                <a:avLst/>
              </a:prstGeom>
            </p:spPr>
            <p:style>
              <a:lnRef idx="1">
                <a:schemeClr val="dk1"/>
              </a:lnRef>
              <a:fillRef idx="0">
                <a:schemeClr val="dk1"/>
              </a:fillRef>
              <a:effectRef idx="0">
                <a:schemeClr val="dk1"/>
              </a:effectRef>
              <a:fontRef idx="minor">
                <a:schemeClr val="tx1"/>
              </a:fontRef>
            </p:style>
          </p:cxnSp>
        </p:grpSp>
        <p:grpSp>
          <p:nvGrpSpPr>
            <p:cNvPr id="1039" name="グループ化 12">
              <a:extLst>
                <a:ext uri="{FF2B5EF4-FFF2-40B4-BE49-F238E27FC236}">
                  <a16:creationId xmlns:a16="http://schemas.microsoft.com/office/drawing/2014/main" id="{C8E36620-D4CB-A78A-B1E0-F795443CF75E}"/>
                </a:ext>
              </a:extLst>
            </p:cNvPr>
            <p:cNvGrpSpPr>
              <a:grpSpLocks/>
            </p:cNvGrpSpPr>
            <p:nvPr userDrawn="1"/>
          </p:nvGrpSpPr>
          <p:grpSpPr bwMode="auto">
            <a:xfrm rot="-5400000">
              <a:off x="8446288" y="6241583"/>
              <a:ext cx="850910" cy="304800"/>
              <a:chOff x="10689" y="-3296"/>
              <a:chExt cx="908577" cy="305083"/>
            </a:xfrm>
          </p:grpSpPr>
          <p:cxnSp>
            <p:nvCxnSpPr>
              <p:cNvPr id="98" name="直線コネクタ 97">
                <a:extLst>
                  <a:ext uri="{FF2B5EF4-FFF2-40B4-BE49-F238E27FC236}">
                    <a16:creationId xmlns:a16="http://schemas.microsoft.com/office/drawing/2014/main" id="{4C794908-53B8-215D-E01A-0BCBAEC635D4}"/>
                  </a:ext>
                </a:extLst>
              </p:cNvPr>
              <p:cNvCxnSpPr/>
              <p:nvPr/>
            </p:nvCxnSpPr>
            <p:spPr>
              <a:xfrm>
                <a:off x="10689" y="74564"/>
                <a:ext cx="908577" cy="0"/>
              </a:xfrm>
              <a:prstGeom prst="line">
                <a:avLst/>
              </a:prstGeom>
            </p:spPr>
            <p:style>
              <a:lnRef idx="1">
                <a:schemeClr val="dk1"/>
              </a:lnRef>
              <a:fillRef idx="0">
                <a:schemeClr val="dk1"/>
              </a:fillRef>
              <a:effectRef idx="0">
                <a:schemeClr val="dk1"/>
              </a:effectRef>
              <a:fontRef idx="minor">
                <a:schemeClr val="tx1"/>
              </a:fontRef>
            </p:style>
          </p:cxnSp>
          <p:cxnSp>
            <p:nvCxnSpPr>
              <p:cNvPr id="99" name="直線コネクタ 98">
                <a:extLst>
                  <a:ext uri="{FF2B5EF4-FFF2-40B4-BE49-F238E27FC236}">
                    <a16:creationId xmlns:a16="http://schemas.microsoft.com/office/drawing/2014/main" id="{F937603C-1AB3-0962-ACD0-8B77EF8F3C89}"/>
                  </a:ext>
                </a:extLst>
              </p:cNvPr>
              <p:cNvCxnSpPr/>
              <p:nvPr/>
            </p:nvCxnSpPr>
            <p:spPr>
              <a:xfrm>
                <a:off x="465952" y="-3296"/>
                <a:ext cx="0" cy="305083"/>
              </a:xfrm>
              <a:prstGeom prst="line">
                <a:avLst/>
              </a:prstGeom>
            </p:spPr>
            <p:style>
              <a:lnRef idx="1">
                <a:schemeClr val="dk1"/>
              </a:lnRef>
              <a:fillRef idx="0">
                <a:schemeClr val="dk1"/>
              </a:fillRef>
              <a:effectRef idx="0">
                <a:schemeClr val="dk1"/>
              </a:effectRef>
              <a:fontRef idx="minor">
                <a:schemeClr val="tx1"/>
              </a:fontRef>
            </p:style>
          </p:cxnSp>
        </p:grpSp>
        <p:grpSp>
          <p:nvGrpSpPr>
            <p:cNvPr id="1040" name="グループ化 85">
              <a:extLst>
                <a:ext uri="{FF2B5EF4-FFF2-40B4-BE49-F238E27FC236}">
                  <a16:creationId xmlns:a16="http://schemas.microsoft.com/office/drawing/2014/main" id="{EBFC024E-2C06-92AC-0A80-00DD8967A872}"/>
                </a:ext>
              </a:extLst>
            </p:cNvPr>
            <p:cNvGrpSpPr>
              <a:grpSpLocks/>
            </p:cNvGrpSpPr>
            <p:nvPr userDrawn="1"/>
          </p:nvGrpSpPr>
          <p:grpSpPr bwMode="auto">
            <a:xfrm>
              <a:off x="577379" y="613829"/>
              <a:ext cx="440408" cy="437915"/>
              <a:chOff x="577379" y="613829"/>
              <a:chExt cx="440408" cy="437915"/>
            </a:xfrm>
          </p:grpSpPr>
          <p:sp>
            <p:nvSpPr>
              <p:cNvPr id="96" name="フリーフォーム 95">
                <a:extLst>
                  <a:ext uri="{FF2B5EF4-FFF2-40B4-BE49-F238E27FC236}">
                    <a16:creationId xmlns:a16="http://schemas.microsoft.com/office/drawing/2014/main" id="{A5D016BC-6343-D3A3-74AA-117176900618}"/>
                  </a:ext>
                </a:extLst>
              </p:cNvPr>
              <p:cNvSpPr/>
              <p:nvPr/>
            </p:nvSpPr>
            <p:spPr bwMode="auto">
              <a:xfrm>
                <a:off x="577056" y="613829"/>
                <a:ext cx="441325" cy="323854"/>
              </a:xfrm>
              <a:custGeom>
                <a:avLst/>
                <a:gdLst>
                  <a:gd name="connsiteX0" fmla="*/ 434340 w 434340"/>
                  <a:gd name="connsiteY0" fmla="*/ 0 h 321945"/>
                  <a:gd name="connsiteX1" fmla="*/ 434340 w 434340"/>
                  <a:gd name="connsiteY1" fmla="*/ 321945 h 321945"/>
                  <a:gd name="connsiteX2" fmla="*/ 0 w 434340"/>
                  <a:gd name="connsiteY2" fmla="*/ 321945 h 321945"/>
                </a:gdLst>
                <a:ahLst/>
                <a:cxnLst>
                  <a:cxn ang="0">
                    <a:pos x="connsiteX0" y="connsiteY0"/>
                  </a:cxn>
                  <a:cxn ang="0">
                    <a:pos x="connsiteX1" y="connsiteY1"/>
                  </a:cxn>
                  <a:cxn ang="0">
                    <a:pos x="connsiteX2" y="connsiteY2"/>
                  </a:cxn>
                </a:cxnLst>
                <a:rect l="l" t="t" r="r" b="b"/>
                <a:pathLst>
                  <a:path w="434340" h="321945">
                    <a:moveTo>
                      <a:pt x="434340" y="0"/>
                    </a:moveTo>
                    <a:lnTo>
                      <a:pt x="434340" y="321945"/>
                    </a:lnTo>
                    <a:lnTo>
                      <a:pt x="0" y="321945"/>
                    </a:lnTo>
                  </a:path>
                </a:pathLst>
              </a:custGeom>
              <a:noFill/>
              <a:ln>
                <a:solidFill>
                  <a:schemeClr val="tx1"/>
                </a:solidFill>
              </a:ln>
            </p:spPr>
            <p:style>
              <a:lnRef idx="1">
                <a:schemeClr val="dk1"/>
              </a:lnRef>
              <a:fillRef idx="0">
                <a:schemeClr val="dk1"/>
              </a:fillRef>
              <a:effectRef idx="0">
                <a:schemeClr val="dk1"/>
              </a:effectRef>
              <a:fontRef idx="minor">
                <a:schemeClr val="tx1"/>
              </a:fontRef>
            </p:style>
            <p:txBody>
              <a:bodyPr anchor="ctr"/>
              <a:lstStyle>
                <a:lvl1pPr>
                  <a:defRPr>
                    <a:solidFill>
                      <a:schemeClr val="tx1"/>
                    </a:solidFill>
                    <a:latin typeface="+mn-lt"/>
                    <a:ea typeface="+mn-ea"/>
                    <a:cs typeface="+mn-cs"/>
                  </a:defRPr>
                </a:lvl1pPr>
                <a:lvl2pPr>
                  <a:defRPr>
                    <a:solidFill>
                      <a:schemeClr val="tx1"/>
                    </a:solidFill>
                    <a:latin typeface="+mn-lt"/>
                    <a:ea typeface="+mn-ea"/>
                    <a:cs typeface="+mn-cs"/>
                  </a:defRPr>
                </a:lvl2pPr>
                <a:lvl3pPr>
                  <a:defRPr>
                    <a:solidFill>
                      <a:schemeClr val="tx1"/>
                    </a:solidFill>
                    <a:latin typeface="+mn-lt"/>
                    <a:ea typeface="+mn-ea"/>
                    <a:cs typeface="+mn-cs"/>
                  </a:defRPr>
                </a:lvl3pPr>
                <a:lvl4pPr>
                  <a:defRPr>
                    <a:solidFill>
                      <a:schemeClr val="tx1"/>
                    </a:solidFill>
                    <a:latin typeface="+mn-lt"/>
                    <a:ea typeface="+mn-ea"/>
                    <a:cs typeface="+mn-cs"/>
                  </a:defRPr>
                </a:lvl4pPr>
                <a:lvl5pPr>
                  <a:defRPr>
                    <a:solidFill>
                      <a:schemeClr val="tx1"/>
                    </a:solidFill>
                    <a:latin typeface="+mn-lt"/>
                    <a:ea typeface="+mn-ea"/>
                    <a:cs typeface="+mn-cs"/>
                  </a:defRPr>
                </a:lvl5pPr>
                <a:lvl6pPr>
                  <a:defRPr>
                    <a:solidFill>
                      <a:schemeClr val="tx1"/>
                    </a:solidFill>
                    <a:latin typeface="+mn-lt"/>
                    <a:ea typeface="+mn-ea"/>
                    <a:cs typeface="+mn-cs"/>
                  </a:defRPr>
                </a:lvl6pPr>
                <a:lvl7pPr>
                  <a:defRPr>
                    <a:solidFill>
                      <a:schemeClr val="tx1"/>
                    </a:solidFill>
                    <a:latin typeface="+mn-lt"/>
                    <a:ea typeface="+mn-ea"/>
                    <a:cs typeface="+mn-cs"/>
                  </a:defRPr>
                </a:lvl7pPr>
                <a:lvl8pPr>
                  <a:defRPr>
                    <a:solidFill>
                      <a:schemeClr val="tx1"/>
                    </a:solidFill>
                    <a:latin typeface="+mn-lt"/>
                    <a:ea typeface="+mn-ea"/>
                    <a:cs typeface="+mn-cs"/>
                  </a:defRPr>
                </a:lvl8pPr>
                <a:lvl9pPr>
                  <a:defRPr>
                    <a:solidFill>
                      <a:schemeClr val="tx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sp>
            <p:nvSpPr>
              <p:cNvPr id="97" name="フリーフォーム 96">
                <a:extLst>
                  <a:ext uri="{FF2B5EF4-FFF2-40B4-BE49-F238E27FC236}">
                    <a16:creationId xmlns:a16="http://schemas.microsoft.com/office/drawing/2014/main" id="{0C1D9B53-4F93-8E23-731B-4DB2230E8607}"/>
                  </a:ext>
                </a:extLst>
              </p:cNvPr>
              <p:cNvSpPr/>
              <p:nvPr/>
            </p:nvSpPr>
            <p:spPr bwMode="auto">
              <a:xfrm>
                <a:off x="577056" y="613829"/>
                <a:ext cx="325437" cy="438155"/>
              </a:xfrm>
              <a:custGeom>
                <a:avLst/>
                <a:gdLst>
                  <a:gd name="connsiteX0" fmla="*/ 434340 w 434340"/>
                  <a:gd name="connsiteY0" fmla="*/ 0 h 321945"/>
                  <a:gd name="connsiteX1" fmla="*/ 434340 w 434340"/>
                  <a:gd name="connsiteY1" fmla="*/ 321945 h 321945"/>
                  <a:gd name="connsiteX2" fmla="*/ 0 w 434340"/>
                  <a:gd name="connsiteY2" fmla="*/ 321945 h 321945"/>
                </a:gdLst>
                <a:ahLst/>
                <a:cxnLst>
                  <a:cxn ang="0">
                    <a:pos x="connsiteX0" y="connsiteY0"/>
                  </a:cxn>
                  <a:cxn ang="0">
                    <a:pos x="connsiteX1" y="connsiteY1"/>
                  </a:cxn>
                  <a:cxn ang="0">
                    <a:pos x="connsiteX2" y="connsiteY2"/>
                  </a:cxn>
                </a:cxnLst>
                <a:rect l="l" t="t" r="r" b="b"/>
                <a:pathLst>
                  <a:path w="434340" h="321945">
                    <a:moveTo>
                      <a:pt x="434340" y="0"/>
                    </a:moveTo>
                    <a:lnTo>
                      <a:pt x="434340" y="321945"/>
                    </a:lnTo>
                    <a:lnTo>
                      <a:pt x="0" y="321945"/>
                    </a:lnTo>
                  </a:path>
                </a:pathLst>
              </a:custGeom>
              <a:noFill/>
              <a:ln>
                <a:solidFill>
                  <a:schemeClr val="tx1"/>
                </a:solidFill>
              </a:ln>
            </p:spPr>
            <p:style>
              <a:lnRef idx="1">
                <a:schemeClr val="dk1"/>
              </a:lnRef>
              <a:fillRef idx="0">
                <a:schemeClr val="dk1"/>
              </a:fillRef>
              <a:effectRef idx="0">
                <a:schemeClr val="dk1"/>
              </a:effectRef>
              <a:fontRef idx="minor">
                <a:schemeClr val="tx1"/>
              </a:fontRef>
            </p:style>
            <p:txBody>
              <a:bodyPr anchor="ctr"/>
              <a:lstStyle>
                <a:lvl1pPr>
                  <a:defRPr>
                    <a:solidFill>
                      <a:schemeClr val="tx1"/>
                    </a:solidFill>
                    <a:latin typeface="+mn-lt"/>
                    <a:ea typeface="+mn-ea"/>
                    <a:cs typeface="+mn-cs"/>
                  </a:defRPr>
                </a:lvl1pPr>
                <a:lvl2pPr>
                  <a:defRPr>
                    <a:solidFill>
                      <a:schemeClr val="tx1"/>
                    </a:solidFill>
                    <a:latin typeface="+mn-lt"/>
                    <a:ea typeface="+mn-ea"/>
                    <a:cs typeface="+mn-cs"/>
                  </a:defRPr>
                </a:lvl2pPr>
                <a:lvl3pPr>
                  <a:defRPr>
                    <a:solidFill>
                      <a:schemeClr val="tx1"/>
                    </a:solidFill>
                    <a:latin typeface="+mn-lt"/>
                    <a:ea typeface="+mn-ea"/>
                    <a:cs typeface="+mn-cs"/>
                  </a:defRPr>
                </a:lvl3pPr>
                <a:lvl4pPr>
                  <a:defRPr>
                    <a:solidFill>
                      <a:schemeClr val="tx1"/>
                    </a:solidFill>
                    <a:latin typeface="+mn-lt"/>
                    <a:ea typeface="+mn-ea"/>
                    <a:cs typeface="+mn-cs"/>
                  </a:defRPr>
                </a:lvl4pPr>
                <a:lvl5pPr>
                  <a:defRPr>
                    <a:solidFill>
                      <a:schemeClr val="tx1"/>
                    </a:solidFill>
                    <a:latin typeface="+mn-lt"/>
                    <a:ea typeface="+mn-ea"/>
                    <a:cs typeface="+mn-cs"/>
                  </a:defRPr>
                </a:lvl5pPr>
                <a:lvl6pPr>
                  <a:defRPr>
                    <a:solidFill>
                      <a:schemeClr val="tx1"/>
                    </a:solidFill>
                    <a:latin typeface="+mn-lt"/>
                    <a:ea typeface="+mn-ea"/>
                    <a:cs typeface="+mn-cs"/>
                  </a:defRPr>
                </a:lvl6pPr>
                <a:lvl7pPr>
                  <a:defRPr>
                    <a:solidFill>
                      <a:schemeClr val="tx1"/>
                    </a:solidFill>
                    <a:latin typeface="+mn-lt"/>
                    <a:ea typeface="+mn-ea"/>
                    <a:cs typeface="+mn-cs"/>
                  </a:defRPr>
                </a:lvl7pPr>
                <a:lvl8pPr>
                  <a:defRPr>
                    <a:solidFill>
                      <a:schemeClr val="tx1"/>
                    </a:solidFill>
                    <a:latin typeface="+mn-lt"/>
                    <a:ea typeface="+mn-ea"/>
                    <a:cs typeface="+mn-cs"/>
                  </a:defRPr>
                </a:lvl8pPr>
                <a:lvl9pPr>
                  <a:defRPr>
                    <a:solidFill>
                      <a:schemeClr val="tx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grpSp>
        <p:grpSp>
          <p:nvGrpSpPr>
            <p:cNvPr id="1041" name="グループ化 86">
              <a:extLst>
                <a:ext uri="{FF2B5EF4-FFF2-40B4-BE49-F238E27FC236}">
                  <a16:creationId xmlns:a16="http://schemas.microsoft.com/office/drawing/2014/main" id="{C093C673-38E2-8A33-53B7-C7C4591E1154}"/>
                </a:ext>
              </a:extLst>
            </p:cNvPr>
            <p:cNvGrpSpPr>
              <a:grpSpLocks/>
            </p:cNvGrpSpPr>
            <p:nvPr userDrawn="1"/>
          </p:nvGrpSpPr>
          <p:grpSpPr bwMode="auto">
            <a:xfrm flipH="1">
              <a:off x="8572958" y="613829"/>
              <a:ext cx="440408" cy="437915"/>
              <a:chOff x="577379" y="613829"/>
              <a:chExt cx="440408" cy="437915"/>
            </a:xfrm>
          </p:grpSpPr>
          <p:sp>
            <p:nvSpPr>
              <p:cNvPr id="94" name="フリーフォーム 93">
                <a:extLst>
                  <a:ext uri="{FF2B5EF4-FFF2-40B4-BE49-F238E27FC236}">
                    <a16:creationId xmlns:a16="http://schemas.microsoft.com/office/drawing/2014/main" id="{963CADCA-3AB9-C937-D9FD-A9804FAA9DB2}"/>
                  </a:ext>
                </a:extLst>
              </p:cNvPr>
              <p:cNvSpPr/>
              <p:nvPr/>
            </p:nvSpPr>
            <p:spPr bwMode="auto">
              <a:xfrm>
                <a:off x="577714" y="613829"/>
                <a:ext cx="439738" cy="323854"/>
              </a:xfrm>
              <a:custGeom>
                <a:avLst/>
                <a:gdLst>
                  <a:gd name="connsiteX0" fmla="*/ 434340 w 434340"/>
                  <a:gd name="connsiteY0" fmla="*/ 0 h 321945"/>
                  <a:gd name="connsiteX1" fmla="*/ 434340 w 434340"/>
                  <a:gd name="connsiteY1" fmla="*/ 321945 h 321945"/>
                  <a:gd name="connsiteX2" fmla="*/ 0 w 434340"/>
                  <a:gd name="connsiteY2" fmla="*/ 321945 h 321945"/>
                </a:gdLst>
                <a:ahLst/>
                <a:cxnLst>
                  <a:cxn ang="0">
                    <a:pos x="connsiteX0" y="connsiteY0"/>
                  </a:cxn>
                  <a:cxn ang="0">
                    <a:pos x="connsiteX1" y="connsiteY1"/>
                  </a:cxn>
                  <a:cxn ang="0">
                    <a:pos x="connsiteX2" y="connsiteY2"/>
                  </a:cxn>
                </a:cxnLst>
                <a:rect l="l" t="t" r="r" b="b"/>
                <a:pathLst>
                  <a:path w="434340" h="321945">
                    <a:moveTo>
                      <a:pt x="434340" y="0"/>
                    </a:moveTo>
                    <a:lnTo>
                      <a:pt x="434340" y="321945"/>
                    </a:lnTo>
                    <a:lnTo>
                      <a:pt x="0" y="321945"/>
                    </a:lnTo>
                  </a:path>
                </a:pathLst>
              </a:custGeom>
              <a:noFill/>
              <a:ln>
                <a:solidFill>
                  <a:schemeClr val="tx1"/>
                </a:solidFill>
              </a:ln>
            </p:spPr>
            <p:style>
              <a:lnRef idx="1">
                <a:schemeClr val="dk1"/>
              </a:lnRef>
              <a:fillRef idx="0">
                <a:schemeClr val="dk1"/>
              </a:fillRef>
              <a:effectRef idx="0">
                <a:schemeClr val="dk1"/>
              </a:effectRef>
              <a:fontRef idx="minor">
                <a:schemeClr val="tx1"/>
              </a:fontRef>
            </p:style>
            <p:txBody>
              <a:bodyPr anchor="ctr"/>
              <a:lstStyle>
                <a:lvl1pPr>
                  <a:defRPr>
                    <a:solidFill>
                      <a:schemeClr val="tx1"/>
                    </a:solidFill>
                    <a:latin typeface="+mn-lt"/>
                    <a:ea typeface="+mn-ea"/>
                    <a:cs typeface="+mn-cs"/>
                  </a:defRPr>
                </a:lvl1pPr>
                <a:lvl2pPr>
                  <a:defRPr>
                    <a:solidFill>
                      <a:schemeClr val="tx1"/>
                    </a:solidFill>
                    <a:latin typeface="+mn-lt"/>
                    <a:ea typeface="+mn-ea"/>
                    <a:cs typeface="+mn-cs"/>
                  </a:defRPr>
                </a:lvl2pPr>
                <a:lvl3pPr>
                  <a:defRPr>
                    <a:solidFill>
                      <a:schemeClr val="tx1"/>
                    </a:solidFill>
                    <a:latin typeface="+mn-lt"/>
                    <a:ea typeface="+mn-ea"/>
                    <a:cs typeface="+mn-cs"/>
                  </a:defRPr>
                </a:lvl3pPr>
                <a:lvl4pPr>
                  <a:defRPr>
                    <a:solidFill>
                      <a:schemeClr val="tx1"/>
                    </a:solidFill>
                    <a:latin typeface="+mn-lt"/>
                    <a:ea typeface="+mn-ea"/>
                    <a:cs typeface="+mn-cs"/>
                  </a:defRPr>
                </a:lvl4pPr>
                <a:lvl5pPr>
                  <a:defRPr>
                    <a:solidFill>
                      <a:schemeClr val="tx1"/>
                    </a:solidFill>
                    <a:latin typeface="+mn-lt"/>
                    <a:ea typeface="+mn-ea"/>
                    <a:cs typeface="+mn-cs"/>
                  </a:defRPr>
                </a:lvl5pPr>
                <a:lvl6pPr>
                  <a:defRPr>
                    <a:solidFill>
                      <a:schemeClr val="tx1"/>
                    </a:solidFill>
                    <a:latin typeface="+mn-lt"/>
                    <a:ea typeface="+mn-ea"/>
                    <a:cs typeface="+mn-cs"/>
                  </a:defRPr>
                </a:lvl6pPr>
                <a:lvl7pPr>
                  <a:defRPr>
                    <a:solidFill>
                      <a:schemeClr val="tx1"/>
                    </a:solidFill>
                    <a:latin typeface="+mn-lt"/>
                    <a:ea typeface="+mn-ea"/>
                    <a:cs typeface="+mn-cs"/>
                  </a:defRPr>
                </a:lvl7pPr>
                <a:lvl8pPr>
                  <a:defRPr>
                    <a:solidFill>
                      <a:schemeClr val="tx1"/>
                    </a:solidFill>
                    <a:latin typeface="+mn-lt"/>
                    <a:ea typeface="+mn-ea"/>
                    <a:cs typeface="+mn-cs"/>
                  </a:defRPr>
                </a:lvl8pPr>
                <a:lvl9pPr>
                  <a:defRPr>
                    <a:solidFill>
                      <a:schemeClr val="tx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sp>
            <p:nvSpPr>
              <p:cNvPr id="95" name="フリーフォーム 94">
                <a:extLst>
                  <a:ext uri="{FF2B5EF4-FFF2-40B4-BE49-F238E27FC236}">
                    <a16:creationId xmlns:a16="http://schemas.microsoft.com/office/drawing/2014/main" id="{CC95EAD9-67F2-58F5-2D59-AF0BD70AE448}"/>
                  </a:ext>
                </a:extLst>
              </p:cNvPr>
              <p:cNvSpPr/>
              <p:nvPr/>
            </p:nvSpPr>
            <p:spPr bwMode="auto">
              <a:xfrm>
                <a:off x="577714" y="613829"/>
                <a:ext cx="323850" cy="438155"/>
              </a:xfrm>
              <a:custGeom>
                <a:avLst/>
                <a:gdLst>
                  <a:gd name="connsiteX0" fmla="*/ 434340 w 434340"/>
                  <a:gd name="connsiteY0" fmla="*/ 0 h 321945"/>
                  <a:gd name="connsiteX1" fmla="*/ 434340 w 434340"/>
                  <a:gd name="connsiteY1" fmla="*/ 321945 h 321945"/>
                  <a:gd name="connsiteX2" fmla="*/ 0 w 434340"/>
                  <a:gd name="connsiteY2" fmla="*/ 321945 h 321945"/>
                </a:gdLst>
                <a:ahLst/>
                <a:cxnLst>
                  <a:cxn ang="0">
                    <a:pos x="connsiteX0" y="connsiteY0"/>
                  </a:cxn>
                  <a:cxn ang="0">
                    <a:pos x="connsiteX1" y="connsiteY1"/>
                  </a:cxn>
                  <a:cxn ang="0">
                    <a:pos x="connsiteX2" y="connsiteY2"/>
                  </a:cxn>
                </a:cxnLst>
                <a:rect l="l" t="t" r="r" b="b"/>
                <a:pathLst>
                  <a:path w="434340" h="321945">
                    <a:moveTo>
                      <a:pt x="434340" y="0"/>
                    </a:moveTo>
                    <a:lnTo>
                      <a:pt x="434340" y="321945"/>
                    </a:lnTo>
                    <a:lnTo>
                      <a:pt x="0" y="321945"/>
                    </a:lnTo>
                  </a:path>
                </a:pathLst>
              </a:custGeom>
              <a:noFill/>
              <a:ln>
                <a:solidFill>
                  <a:schemeClr val="tx1"/>
                </a:solidFill>
              </a:ln>
            </p:spPr>
            <p:style>
              <a:lnRef idx="1">
                <a:schemeClr val="dk1"/>
              </a:lnRef>
              <a:fillRef idx="0">
                <a:schemeClr val="dk1"/>
              </a:fillRef>
              <a:effectRef idx="0">
                <a:schemeClr val="dk1"/>
              </a:effectRef>
              <a:fontRef idx="minor">
                <a:schemeClr val="tx1"/>
              </a:fontRef>
            </p:style>
            <p:txBody>
              <a:bodyPr anchor="ctr"/>
              <a:lstStyle>
                <a:lvl1pPr>
                  <a:defRPr>
                    <a:solidFill>
                      <a:schemeClr val="tx1"/>
                    </a:solidFill>
                    <a:latin typeface="+mn-lt"/>
                    <a:ea typeface="+mn-ea"/>
                    <a:cs typeface="+mn-cs"/>
                  </a:defRPr>
                </a:lvl1pPr>
                <a:lvl2pPr>
                  <a:defRPr>
                    <a:solidFill>
                      <a:schemeClr val="tx1"/>
                    </a:solidFill>
                    <a:latin typeface="+mn-lt"/>
                    <a:ea typeface="+mn-ea"/>
                    <a:cs typeface="+mn-cs"/>
                  </a:defRPr>
                </a:lvl2pPr>
                <a:lvl3pPr>
                  <a:defRPr>
                    <a:solidFill>
                      <a:schemeClr val="tx1"/>
                    </a:solidFill>
                    <a:latin typeface="+mn-lt"/>
                    <a:ea typeface="+mn-ea"/>
                    <a:cs typeface="+mn-cs"/>
                  </a:defRPr>
                </a:lvl3pPr>
                <a:lvl4pPr>
                  <a:defRPr>
                    <a:solidFill>
                      <a:schemeClr val="tx1"/>
                    </a:solidFill>
                    <a:latin typeface="+mn-lt"/>
                    <a:ea typeface="+mn-ea"/>
                    <a:cs typeface="+mn-cs"/>
                  </a:defRPr>
                </a:lvl4pPr>
                <a:lvl5pPr>
                  <a:defRPr>
                    <a:solidFill>
                      <a:schemeClr val="tx1"/>
                    </a:solidFill>
                    <a:latin typeface="+mn-lt"/>
                    <a:ea typeface="+mn-ea"/>
                    <a:cs typeface="+mn-cs"/>
                  </a:defRPr>
                </a:lvl5pPr>
                <a:lvl6pPr>
                  <a:defRPr>
                    <a:solidFill>
                      <a:schemeClr val="tx1"/>
                    </a:solidFill>
                    <a:latin typeface="+mn-lt"/>
                    <a:ea typeface="+mn-ea"/>
                    <a:cs typeface="+mn-cs"/>
                  </a:defRPr>
                </a:lvl6pPr>
                <a:lvl7pPr>
                  <a:defRPr>
                    <a:solidFill>
                      <a:schemeClr val="tx1"/>
                    </a:solidFill>
                    <a:latin typeface="+mn-lt"/>
                    <a:ea typeface="+mn-ea"/>
                    <a:cs typeface="+mn-cs"/>
                  </a:defRPr>
                </a:lvl7pPr>
                <a:lvl8pPr>
                  <a:defRPr>
                    <a:solidFill>
                      <a:schemeClr val="tx1"/>
                    </a:solidFill>
                    <a:latin typeface="+mn-lt"/>
                    <a:ea typeface="+mn-ea"/>
                    <a:cs typeface="+mn-cs"/>
                  </a:defRPr>
                </a:lvl8pPr>
                <a:lvl9pPr>
                  <a:defRPr>
                    <a:solidFill>
                      <a:schemeClr val="tx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grpSp>
        <p:grpSp>
          <p:nvGrpSpPr>
            <p:cNvPr id="1042" name="グループ化 87">
              <a:extLst>
                <a:ext uri="{FF2B5EF4-FFF2-40B4-BE49-F238E27FC236}">
                  <a16:creationId xmlns:a16="http://schemas.microsoft.com/office/drawing/2014/main" id="{D2DDD7BB-61AF-E83B-AB3F-85699B2F0E7D}"/>
                </a:ext>
              </a:extLst>
            </p:cNvPr>
            <p:cNvGrpSpPr>
              <a:grpSpLocks/>
            </p:cNvGrpSpPr>
            <p:nvPr userDrawn="1"/>
          </p:nvGrpSpPr>
          <p:grpSpPr bwMode="auto">
            <a:xfrm flipV="1">
              <a:off x="577379" y="11745746"/>
              <a:ext cx="440408" cy="437915"/>
              <a:chOff x="577379" y="613829"/>
              <a:chExt cx="440408" cy="437915"/>
            </a:xfrm>
          </p:grpSpPr>
          <p:sp>
            <p:nvSpPr>
              <p:cNvPr id="92" name="フリーフォーム 91">
                <a:extLst>
                  <a:ext uri="{FF2B5EF4-FFF2-40B4-BE49-F238E27FC236}">
                    <a16:creationId xmlns:a16="http://schemas.microsoft.com/office/drawing/2014/main" id="{C63781AA-F595-0248-FE1E-4AE7CD8F151B}"/>
                  </a:ext>
                </a:extLst>
              </p:cNvPr>
              <p:cNvSpPr/>
              <p:nvPr/>
            </p:nvSpPr>
            <p:spPr bwMode="auto">
              <a:xfrm>
                <a:off x="577056" y="613829"/>
                <a:ext cx="441325" cy="323854"/>
              </a:xfrm>
              <a:custGeom>
                <a:avLst/>
                <a:gdLst>
                  <a:gd name="connsiteX0" fmla="*/ 434340 w 434340"/>
                  <a:gd name="connsiteY0" fmla="*/ 0 h 321945"/>
                  <a:gd name="connsiteX1" fmla="*/ 434340 w 434340"/>
                  <a:gd name="connsiteY1" fmla="*/ 321945 h 321945"/>
                  <a:gd name="connsiteX2" fmla="*/ 0 w 434340"/>
                  <a:gd name="connsiteY2" fmla="*/ 321945 h 321945"/>
                </a:gdLst>
                <a:ahLst/>
                <a:cxnLst>
                  <a:cxn ang="0">
                    <a:pos x="connsiteX0" y="connsiteY0"/>
                  </a:cxn>
                  <a:cxn ang="0">
                    <a:pos x="connsiteX1" y="connsiteY1"/>
                  </a:cxn>
                  <a:cxn ang="0">
                    <a:pos x="connsiteX2" y="connsiteY2"/>
                  </a:cxn>
                </a:cxnLst>
                <a:rect l="l" t="t" r="r" b="b"/>
                <a:pathLst>
                  <a:path w="434340" h="321945">
                    <a:moveTo>
                      <a:pt x="434340" y="0"/>
                    </a:moveTo>
                    <a:lnTo>
                      <a:pt x="434340" y="321945"/>
                    </a:lnTo>
                    <a:lnTo>
                      <a:pt x="0" y="321945"/>
                    </a:lnTo>
                  </a:path>
                </a:pathLst>
              </a:custGeom>
              <a:noFill/>
              <a:ln>
                <a:solidFill>
                  <a:schemeClr val="tx1"/>
                </a:solidFill>
              </a:ln>
            </p:spPr>
            <p:style>
              <a:lnRef idx="1">
                <a:schemeClr val="dk1"/>
              </a:lnRef>
              <a:fillRef idx="0">
                <a:schemeClr val="dk1"/>
              </a:fillRef>
              <a:effectRef idx="0">
                <a:schemeClr val="dk1"/>
              </a:effectRef>
              <a:fontRef idx="minor">
                <a:schemeClr val="tx1"/>
              </a:fontRef>
            </p:style>
            <p:txBody>
              <a:bodyPr anchor="ctr"/>
              <a:lstStyle>
                <a:lvl1pPr>
                  <a:defRPr>
                    <a:solidFill>
                      <a:schemeClr val="tx1"/>
                    </a:solidFill>
                    <a:latin typeface="+mn-lt"/>
                    <a:ea typeface="+mn-ea"/>
                    <a:cs typeface="+mn-cs"/>
                  </a:defRPr>
                </a:lvl1pPr>
                <a:lvl2pPr>
                  <a:defRPr>
                    <a:solidFill>
                      <a:schemeClr val="tx1"/>
                    </a:solidFill>
                    <a:latin typeface="+mn-lt"/>
                    <a:ea typeface="+mn-ea"/>
                    <a:cs typeface="+mn-cs"/>
                  </a:defRPr>
                </a:lvl2pPr>
                <a:lvl3pPr>
                  <a:defRPr>
                    <a:solidFill>
                      <a:schemeClr val="tx1"/>
                    </a:solidFill>
                    <a:latin typeface="+mn-lt"/>
                    <a:ea typeface="+mn-ea"/>
                    <a:cs typeface="+mn-cs"/>
                  </a:defRPr>
                </a:lvl3pPr>
                <a:lvl4pPr>
                  <a:defRPr>
                    <a:solidFill>
                      <a:schemeClr val="tx1"/>
                    </a:solidFill>
                    <a:latin typeface="+mn-lt"/>
                    <a:ea typeface="+mn-ea"/>
                    <a:cs typeface="+mn-cs"/>
                  </a:defRPr>
                </a:lvl4pPr>
                <a:lvl5pPr>
                  <a:defRPr>
                    <a:solidFill>
                      <a:schemeClr val="tx1"/>
                    </a:solidFill>
                    <a:latin typeface="+mn-lt"/>
                    <a:ea typeface="+mn-ea"/>
                    <a:cs typeface="+mn-cs"/>
                  </a:defRPr>
                </a:lvl5pPr>
                <a:lvl6pPr>
                  <a:defRPr>
                    <a:solidFill>
                      <a:schemeClr val="tx1"/>
                    </a:solidFill>
                    <a:latin typeface="+mn-lt"/>
                    <a:ea typeface="+mn-ea"/>
                    <a:cs typeface="+mn-cs"/>
                  </a:defRPr>
                </a:lvl6pPr>
                <a:lvl7pPr>
                  <a:defRPr>
                    <a:solidFill>
                      <a:schemeClr val="tx1"/>
                    </a:solidFill>
                    <a:latin typeface="+mn-lt"/>
                    <a:ea typeface="+mn-ea"/>
                    <a:cs typeface="+mn-cs"/>
                  </a:defRPr>
                </a:lvl7pPr>
                <a:lvl8pPr>
                  <a:defRPr>
                    <a:solidFill>
                      <a:schemeClr val="tx1"/>
                    </a:solidFill>
                    <a:latin typeface="+mn-lt"/>
                    <a:ea typeface="+mn-ea"/>
                    <a:cs typeface="+mn-cs"/>
                  </a:defRPr>
                </a:lvl8pPr>
                <a:lvl9pPr>
                  <a:defRPr>
                    <a:solidFill>
                      <a:schemeClr val="tx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sp>
            <p:nvSpPr>
              <p:cNvPr id="93" name="フリーフォーム 92">
                <a:extLst>
                  <a:ext uri="{FF2B5EF4-FFF2-40B4-BE49-F238E27FC236}">
                    <a16:creationId xmlns:a16="http://schemas.microsoft.com/office/drawing/2014/main" id="{080E2FD5-17EE-0FCC-064B-34EB9B278D51}"/>
                  </a:ext>
                </a:extLst>
              </p:cNvPr>
              <p:cNvSpPr/>
              <p:nvPr/>
            </p:nvSpPr>
            <p:spPr bwMode="auto">
              <a:xfrm>
                <a:off x="577056" y="613829"/>
                <a:ext cx="325437" cy="438155"/>
              </a:xfrm>
              <a:custGeom>
                <a:avLst/>
                <a:gdLst>
                  <a:gd name="connsiteX0" fmla="*/ 434340 w 434340"/>
                  <a:gd name="connsiteY0" fmla="*/ 0 h 321945"/>
                  <a:gd name="connsiteX1" fmla="*/ 434340 w 434340"/>
                  <a:gd name="connsiteY1" fmla="*/ 321945 h 321945"/>
                  <a:gd name="connsiteX2" fmla="*/ 0 w 434340"/>
                  <a:gd name="connsiteY2" fmla="*/ 321945 h 321945"/>
                </a:gdLst>
                <a:ahLst/>
                <a:cxnLst>
                  <a:cxn ang="0">
                    <a:pos x="connsiteX0" y="connsiteY0"/>
                  </a:cxn>
                  <a:cxn ang="0">
                    <a:pos x="connsiteX1" y="connsiteY1"/>
                  </a:cxn>
                  <a:cxn ang="0">
                    <a:pos x="connsiteX2" y="connsiteY2"/>
                  </a:cxn>
                </a:cxnLst>
                <a:rect l="l" t="t" r="r" b="b"/>
                <a:pathLst>
                  <a:path w="434340" h="321945">
                    <a:moveTo>
                      <a:pt x="434340" y="0"/>
                    </a:moveTo>
                    <a:lnTo>
                      <a:pt x="434340" y="321945"/>
                    </a:lnTo>
                    <a:lnTo>
                      <a:pt x="0" y="321945"/>
                    </a:lnTo>
                  </a:path>
                </a:pathLst>
              </a:custGeom>
              <a:noFill/>
              <a:ln>
                <a:solidFill>
                  <a:schemeClr val="tx1"/>
                </a:solidFill>
              </a:ln>
            </p:spPr>
            <p:style>
              <a:lnRef idx="1">
                <a:schemeClr val="dk1"/>
              </a:lnRef>
              <a:fillRef idx="0">
                <a:schemeClr val="dk1"/>
              </a:fillRef>
              <a:effectRef idx="0">
                <a:schemeClr val="dk1"/>
              </a:effectRef>
              <a:fontRef idx="minor">
                <a:schemeClr val="tx1"/>
              </a:fontRef>
            </p:style>
            <p:txBody>
              <a:bodyPr anchor="ctr"/>
              <a:lstStyle>
                <a:lvl1pPr>
                  <a:defRPr>
                    <a:solidFill>
                      <a:schemeClr val="tx1"/>
                    </a:solidFill>
                    <a:latin typeface="+mn-lt"/>
                    <a:ea typeface="+mn-ea"/>
                    <a:cs typeface="+mn-cs"/>
                  </a:defRPr>
                </a:lvl1pPr>
                <a:lvl2pPr>
                  <a:defRPr>
                    <a:solidFill>
                      <a:schemeClr val="tx1"/>
                    </a:solidFill>
                    <a:latin typeface="+mn-lt"/>
                    <a:ea typeface="+mn-ea"/>
                    <a:cs typeface="+mn-cs"/>
                  </a:defRPr>
                </a:lvl2pPr>
                <a:lvl3pPr>
                  <a:defRPr>
                    <a:solidFill>
                      <a:schemeClr val="tx1"/>
                    </a:solidFill>
                    <a:latin typeface="+mn-lt"/>
                    <a:ea typeface="+mn-ea"/>
                    <a:cs typeface="+mn-cs"/>
                  </a:defRPr>
                </a:lvl3pPr>
                <a:lvl4pPr>
                  <a:defRPr>
                    <a:solidFill>
                      <a:schemeClr val="tx1"/>
                    </a:solidFill>
                    <a:latin typeface="+mn-lt"/>
                    <a:ea typeface="+mn-ea"/>
                    <a:cs typeface="+mn-cs"/>
                  </a:defRPr>
                </a:lvl4pPr>
                <a:lvl5pPr>
                  <a:defRPr>
                    <a:solidFill>
                      <a:schemeClr val="tx1"/>
                    </a:solidFill>
                    <a:latin typeface="+mn-lt"/>
                    <a:ea typeface="+mn-ea"/>
                    <a:cs typeface="+mn-cs"/>
                  </a:defRPr>
                </a:lvl5pPr>
                <a:lvl6pPr>
                  <a:defRPr>
                    <a:solidFill>
                      <a:schemeClr val="tx1"/>
                    </a:solidFill>
                    <a:latin typeface="+mn-lt"/>
                    <a:ea typeface="+mn-ea"/>
                    <a:cs typeface="+mn-cs"/>
                  </a:defRPr>
                </a:lvl6pPr>
                <a:lvl7pPr>
                  <a:defRPr>
                    <a:solidFill>
                      <a:schemeClr val="tx1"/>
                    </a:solidFill>
                    <a:latin typeface="+mn-lt"/>
                    <a:ea typeface="+mn-ea"/>
                    <a:cs typeface="+mn-cs"/>
                  </a:defRPr>
                </a:lvl7pPr>
                <a:lvl8pPr>
                  <a:defRPr>
                    <a:solidFill>
                      <a:schemeClr val="tx1"/>
                    </a:solidFill>
                    <a:latin typeface="+mn-lt"/>
                    <a:ea typeface="+mn-ea"/>
                    <a:cs typeface="+mn-cs"/>
                  </a:defRPr>
                </a:lvl8pPr>
                <a:lvl9pPr>
                  <a:defRPr>
                    <a:solidFill>
                      <a:schemeClr val="tx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grpSp>
        <p:grpSp>
          <p:nvGrpSpPr>
            <p:cNvPr id="1043" name="グループ化 88">
              <a:extLst>
                <a:ext uri="{FF2B5EF4-FFF2-40B4-BE49-F238E27FC236}">
                  <a16:creationId xmlns:a16="http://schemas.microsoft.com/office/drawing/2014/main" id="{13C440D4-CABF-3F4F-9EE8-B57194FEAEF0}"/>
                </a:ext>
              </a:extLst>
            </p:cNvPr>
            <p:cNvGrpSpPr>
              <a:grpSpLocks/>
            </p:cNvGrpSpPr>
            <p:nvPr userDrawn="1"/>
          </p:nvGrpSpPr>
          <p:grpSpPr bwMode="auto">
            <a:xfrm flipH="1" flipV="1">
              <a:off x="8572958" y="11745746"/>
              <a:ext cx="440408" cy="437915"/>
              <a:chOff x="577379" y="613829"/>
              <a:chExt cx="440408" cy="437915"/>
            </a:xfrm>
          </p:grpSpPr>
          <p:sp>
            <p:nvSpPr>
              <p:cNvPr id="90" name="フリーフォーム 89">
                <a:extLst>
                  <a:ext uri="{FF2B5EF4-FFF2-40B4-BE49-F238E27FC236}">
                    <a16:creationId xmlns:a16="http://schemas.microsoft.com/office/drawing/2014/main" id="{E9AAF330-36AF-943C-11F4-A9F763A91C84}"/>
                  </a:ext>
                </a:extLst>
              </p:cNvPr>
              <p:cNvSpPr/>
              <p:nvPr/>
            </p:nvSpPr>
            <p:spPr bwMode="auto">
              <a:xfrm>
                <a:off x="577714" y="613829"/>
                <a:ext cx="439738" cy="323854"/>
              </a:xfrm>
              <a:custGeom>
                <a:avLst/>
                <a:gdLst>
                  <a:gd name="connsiteX0" fmla="*/ 434340 w 434340"/>
                  <a:gd name="connsiteY0" fmla="*/ 0 h 321945"/>
                  <a:gd name="connsiteX1" fmla="*/ 434340 w 434340"/>
                  <a:gd name="connsiteY1" fmla="*/ 321945 h 321945"/>
                  <a:gd name="connsiteX2" fmla="*/ 0 w 434340"/>
                  <a:gd name="connsiteY2" fmla="*/ 321945 h 321945"/>
                </a:gdLst>
                <a:ahLst/>
                <a:cxnLst>
                  <a:cxn ang="0">
                    <a:pos x="connsiteX0" y="connsiteY0"/>
                  </a:cxn>
                  <a:cxn ang="0">
                    <a:pos x="connsiteX1" y="connsiteY1"/>
                  </a:cxn>
                  <a:cxn ang="0">
                    <a:pos x="connsiteX2" y="connsiteY2"/>
                  </a:cxn>
                </a:cxnLst>
                <a:rect l="l" t="t" r="r" b="b"/>
                <a:pathLst>
                  <a:path w="434340" h="321945">
                    <a:moveTo>
                      <a:pt x="434340" y="0"/>
                    </a:moveTo>
                    <a:lnTo>
                      <a:pt x="434340" y="321945"/>
                    </a:lnTo>
                    <a:lnTo>
                      <a:pt x="0" y="321945"/>
                    </a:lnTo>
                  </a:path>
                </a:pathLst>
              </a:custGeom>
              <a:noFill/>
              <a:ln>
                <a:solidFill>
                  <a:schemeClr val="tx1"/>
                </a:solidFill>
              </a:ln>
            </p:spPr>
            <p:style>
              <a:lnRef idx="1">
                <a:schemeClr val="dk1"/>
              </a:lnRef>
              <a:fillRef idx="0">
                <a:schemeClr val="dk1"/>
              </a:fillRef>
              <a:effectRef idx="0">
                <a:schemeClr val="dk1"/>
              </a:effectRef>
              <a:fontRef idx="minor">
                <a:schemeClr val="tx1"/>
              </a:fontRef>
            </p:style>
            <p:txBody>
              <a:bodyPr anchor="ctr"/>
              <a:lstStyle>
                <a:lvl1pPr>
                  <a:defRPr>
                    <a:solidFill>
                      <a:schemeClr val="tx1"/>
                    </a:solidFill>
                    <a:latin typeface="+mn-lt"/>
                    <a:ea typeface="+mn-ea"/>
                    <a:cs typeface="+mn-cs"/>
                  </a:defRPr>
                </a:lvl1pPr>
                <a:lvl2pPr>
                  <a:defRPr>
                    <a:solidFill>
                      <a:schemeClr val="tx1"/>
                    </a:solidFill>
                    <a:latin typeface="+mn-lt"/>
                    <a:ea typeface="+mn-ea"/>
                    <a:cs typeface="+mn-cs"/>
                  </a:defRPr>
                </a:lvl2pPr>
                <a:lvl3pPr>
                  <a:defRPr>
                    <a:solidFill>
                      <a:schemeClr val="tx1"/>
                    </a:solidFill>
                    <a:latin typeface="+mn-lt"/>
                    <a:ea typeface="+mn-ea"/>
                    <a:cs typeface="+mn-cs"/>
                  </a:defRPr>
                </a:lvl3pPr>
                <a:lvl4pPr>
                  <a:defRPr>
                    <a:solidFill>
                      <a:schemeClr val="tx1"/>
                    </a:solidFill>
                    <a:latin typeface="+mn-lt"/>
                    <a:ea typeface="+mn-ea"/>
                    <a:cs typeface="+mn-cs"/>
                  </a:defRPr>
                </a:lvl4pPr>
                <a:lvl5pPr>
                  <a:defRPr>
                    <a:solidFill>
                      <a:schemeClr val="tx1"/>
                    </a:solidFill>
                    <a:latin typeface="+mn-lt"/>
                    <a:ea typeface="+mn-ea"/>
                    <a:cs typeface="+mn-cs"/>
                  </a:defRPr>
                </a:lvl5pPr>
                <a:lvl6pPr>
                  <a:defRPr>
                    <a:solidFill>
                      <a:schemeClr val="tx1"/>
                    </a:solidFill>
                    <a:latin typeface="+mn-lt"/>
                    <a:ea typeface="+mn-ea"/>
                    <a:cs typeface="+mn-cs"/>
                  </a:defRPr>
                </a:lvl6pPr>
                <a:lvl7pPr>
                  <a:defRPr>
                    <a:solidFill>
                      <a:schemeClr val="tx1"/>
                    </a:solidFill>
                    <a:latin typeface="+mn-lt"/>
                    <a:ea typeface="+mn-ea"/>
                    <a:cs typeface="+mn-cs"/>
                  </a:defRPr>
                </a:lvl7pPr>
                <a:lvl8pPr>
                  <a:defRPr>
                    <a:solidFill>
                      <a:schemeClr val="tx1"/>
                    </a:solidFill>
                    <a:latin typeface="+mn-lt"/>
                    <a:ea typeface="+mn-ea"/>
                    <a:cs typeface="+mn-cs"/>
                  </a:defRPr>
                </a:lvl8pPr>
                <a:lvl9pPr>
                  <a:defRPr>
                    <a:solidFill>
                      <a:schemeClr val="tx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sp>
            <p:nvSpPr>
              <p:cNvPr id="91" name="フリーフォーム 90">
                <a:extLst>
                  <a:ext uri="{FF2B5EF4-FFF2-40B4-BE49-F238E27FC236}">
                    <a16:creationId xmlns:a16="http://schemas.microsoft.com/office/drawing/2014/main" id="{DA5B34B5-BD97-0F1C-9426-87E1BDDE7EBC}"/>
                  </a:ext>
                </a:extLst>
              </p:cNvPr>
              <p:cNvSpPr/>
              <p:nvPr/>
            </p:nvSpPr>
            <p:spPr bwMode="auto">
              <a:xfrm>
                <a:off x="577714" y="613829"/>
                <a:ext cx="323850" cy="438155"/>
              </a:xfrm>
              <a:custGeom>
                <a:avLst/>
                <a:gdLst>
                  <a:gd name="connsiteX0" fmla="*/ 434340 w 434340"/>
                  <a:gd name="connsiteY0" fmla="*/ 0 h 321945"/>
                  <a:gd name="connsiteX1" fmla="*/ 434340 w 434340"/>
                  <a:gd name="connsiteY1" fmla="*/ 321945 h 321945"/>
                  <a:gd name="connsiteX2" fmla="*/ 0 w 434340"/>
                  <a:gd name="connsiteY2" fmla="*/ 321945 h 321945"/>
                </a:gdLst>
                <a:ahLst/>
                <a:cxnLst>
                  <a:cxn ang="0">
                    <a:pos x="connsiteX0" y="connsiteY0"/>
                  </a:cxn>
                  <a:cxn ang="0">
                    <a:pos x="connsiteX1" y="connsiteY1"/>
                  </a:cxn>
                  <a:cxn ang="0">
                    <a:pos x="connsiteX2" y="connsiteY2"/>
                  </a:cxn>
                </a:cxnLst>
                <a:rect l="l" t="t" r="r" b="b"/>
                <a:pathLst>
                  <a:path w="434340" h="321945">
                    <a:moveTo>
                      <a:pt x="434340" y="0"/>
                    </a:moveTo>
                    <a:lnTo>
                      <a:pt x="434340" y="321945"/>
                    </a:lnTo>
                    <a:lnTo>
                      <a:pt x="0" y="321945"/>
                    </a:lnTo>
                  </a:path>
                </a:pathLst>
              </a:custGeom>
              <a:noFill/>
              <a:ln>
                <a:solidFill>
                  <a:schemeClr val="tx1"/>
                </a:solidFill>
              </a:ln>
            </p:spPr>
            <p:style>
              <a:lnRef idx="1">
                <a:schemeClr val="dk1"/>
              </a:lnRef>
              <a:fillRef idx="0">
                <a:schemeClr val="dk1"/>
              </a:fillRef>
              <a:effectRef idx="0">
                <a:schemeClr val="dk1"/>
              </a:effectRef>
              <a:fontRef idx="minor">
                <a:schemeClr val="tx1"/>
              </a:fontRef>
            </p:style>
            <p:txBody>
              <a:bodyPr anchor="ctr"/>
              <a:lstStyle>
                <a:lvl1pPr>
                  <a:defRPr>
                    <a:solidFill>
                      <a:schemeClr val="tx1"/>
                    </a:solidFill>
                    <a:latin typeface="+mn-lt"/>
                    <a:ea typeface="+mn-ea"/>
                    <a:cs typeface="+mn-cs"/>
                  </a:defRPr>
                </a:lvl1pPr>
                <a:lvl2pPr>
                  <a:defRPr>
                    <a:solidFill>
                      <a:schemeClr val="tx1"/>
                    </a:solidFill>
                    <a:latin typeface="+mn-lt"/>
                    <a:ea typeface="+mn-ea"/>
                    <a:cs typeface="+mn-cs"/>
                  </a:defRPr>
                </a:lvl2pPr>
                <a:lvl3pPr>
                  <a:defRPr>
                    <a:solidFill>
                      <a:schemeClr val="tx1"/>
                    </a:solidFill>
                    <a:latin typeface="+mn-lt"/>
                    <a:ea typeface="+mn-ea"/>
                    <a:cs typeface="+mn-cs"/>
                  </a:defRPr>
                </a:lvl3pPr>
                <a:lvl4pPr>
                  <a:defRPr>
                    <a:solidFill>
                      <a:schemeClr val="tx1"/>
                    </a:solidFill>
                    <a:latin typeface="+mn-lt"/>
                    <a:ea typeface="+mn-ea"/>
                    <a:cs typeface="+mn-cs"/>
                  </a:defRPr>
                </a:lvl4pPr>
                <a:lvl5pPr>
                  <a:defRPr>
                    <a:solidFill>
                      <a:schemeClr val="tx1"/>
                    </a:solidFill>
                    <a:latin typeface="+mn-lt"/>
                    <a:ea typeface="+mn-ea"/>
                    <a:cs typeface="+mn-cs"/>
                  </a:defRPr>
                </a:lvl5pPr>
                <a:lvl6pPr>
                  <a:defRPr>
                    <a:solidFill>
                      <a:schemeClr val="tx1"/>
                    </a:solidFill>
                    <a:latin typeface="+mn-lt"/>
                    <a:ea typeface="+mn-ea"/>
                    <a:cs typeface="+mn-cs"/>
                  </a:defRPr>
                </a:lvl6pPr>
                <a:lvl7pPr>
                  <a:defRPr>
                    <a:solidFill>
                      <a:schemeClr val="tx1"/>
                    </a:solidFill>
                    <a:latin typeface="+mn-lt"/>
                    <a:ea typeface="+mn-ea"/>
                    <a:cs typeface="+mn-cs"/>
                  </a:defRPr>
                </a:lvl7pPr>
                <a:lvl8pPr>
                  <a:defRPr>
                    <a:solidFill>
                      <a:schemeClr val="tx1"/>
                    </a:solidFill>
                    <a:latin typeface="+mn-lt"/>
                    <a:ea typeface="+mn-ea"/>
                    <a:cs typeface="+mn-cs"/>
                  </a:defRPr>
                </a:lvl8pPr>
                <a:lvl9pPr>
                  <a:defRPr>
                    <a:solidFill>
                      <a:schemeClr val="tx1"/>
                    </a:solidFill>
                    <a:latin typeface="+mn-lt"/>
                    <a:ea typeface="+mn-ea"/>
                    <a:cs typeface="+mn-cs"/>
                  </a:defRPr>
                </a:lvl9pPr>
              </a:lstStyle>
              <a:p>
                <a:pPr defTabSz="1043056" eaLnBrk="1" fontAlgn="auto" hangingPunct="1">
                  <a:spcBef>
                    <a:spcPts val="0"/>
                  </a:spcBef>
                  <a:spcAft>
                    <a:spcPts val="0"/>
                  </a:spcAft>
                  <a:defRPr/>
                </a:pPr>
                <a:endParaRPr lang="ja-JP" altLang="en-US" sz="2160"/>
              </a:p>
            </p:txBody>
          </p:sp>
        </p:grpSp>
      </p:grpSp>
      <p:cxnSp>
        <p:nvCxnSpPr>
          <p:cNvPr id="2" name="直線コネクタ 1">
            <a:extLst>
              <a:ext uri="{FF2B5EF4-FFF2-40B4-BE49-F238E27FC236}">
                <a16:creationId xmlns:a16="http://schemas.microsoft.com/office/drawing/2014/main" id="{B7AB3B68-F06F-2E2A-309A-F5CDE230598D}"/>
              </a:ext>
            </a:extLst>
          </p:cNvPr>
          <p:cNvCxnSpPr>
            <a:cxnSpLocks/>
          </p:cNvCxnSpPr>
          <p:nvPr userDrawn="1"/>
        </p:nvCxnSpPr>
        <p:spPr bwMode="auto">
          <a:xfrm flipV="1">
            <a:off x="5345113" y="1715179"/>
            <a:ext cx="0" cy="360040"/>
          </a:xfrm>
          <a:prstGeom prst="line">
            <a:avLst/>
          </a:prstGeom>
        </p:spPr>
        <p:style>
          <a:lnRef idx="1">
            <a:schemeClr val="dk1"/>
          </a:lnRef>
          <a:fillRef idx="0">
            <a:schemeClr val="dk1"/>
          </a:fillRef>
          <a:effectRef idx="0">
            <a:schemeClr val="dk1"/>
          </a:effectRef>
          <a:fontRef idx="minor">
            <a:schemeClr val="tx1"/>
          </a:fontRef>
        </p:style>
      </p:cxnSp>
      <p:cxnSp>
        <p:nvCxnSpPr>
          <p:cNvPr id="3" name="直線コネクタ 2">
            <a:extLst>
              <a:ext uri="{FF2B5EF4-FFF2-40B4-BE49-F238E27FC236}">
                <a16:creationId xmlns:a16="http://schemas.microsoft.com/office/drawing/2014/main" id="{4C1D19C0-962D-5750-0E82-87FFC24288EE}"/>
              </a:ext>
            </a:extLst>
          </p:cNvPr>
          <p:cNvCxnSpPr>
            <a:cxnSpLocks/>
          </p:cNvCxnSpPr>
          <p:nvPr userDrawn="1"/>
        </p:nvCxnSpPr>
        <p:spPr bwMode="auto">
          <a:xfrm>
            <a:off x="4841850" y="1943051"/>
            <a:ext cx="1008112" cy="0"/>
          </a:xfrm>
          <a:prstGeom prst="line">
            <a:avLst/>
          </a:prstGeom>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68270187-8874-E712-0F51-7090FD0B6445}"/>
              </a:ext>
            </a:extLst>
          </p:cNvPr>
          <p:cNvCxnSpPr>
            <a:cxnSpLocks/>
          </p:cNvCxnSpPr>
          <p:nvPr userDrawn="1"/>
        </p:nvCxnSpPr>
        <p:spPr bwMode="auto">
          <a:xfrm flipV="1">
            <a:off x="5344320" y="13020251"/>
            <a:ext cx="0" cy="360040"/>
          </a:xfrm>
          <a:prstGeom prst="line">
            <a:avLst/>
          </a:prstGeom>
        </p:spPr>
        <p:style>
          <a:lnRef idx="1">
            <a:schemeClr val="dk1"/>
          </a:lnRef>
          <a:fillRef idx="0">
            <a:schemeClr val="dk1"/>
          </a:fillRef>
          <a:effectRef idx="0">
            <a:schemeClr val="dk1"/>
          </a:effectRef>
          <a:fontRef idx="minor">
            <a:schemeClr val="tx1"/>
          </a:fontRef>
        </p:style>
      </p:cxnSp>
      <p:cxnSp>
        <p:nvCxnSpPr>
          <p:cNvPr id="15" name="直線コネクタ 14">
            <a:extLst>
              <a:ext uri="{FF2B5EF4-FFF2-40B4-BE49-F238E27FC236}">
                <a16:creationId xmlns:a16="http://schemas.microsoft.com/office/drawing/2014/main" id="{56369646-9D8A-81B2-1B54-8969A82F1782}"/>
              </a:ext>
            </a:extLst>
          </p:cNvPr>
          <p:cNvCxnSpPr>
            <a:cxnSpLocks/>
          </p:cNvCxnSpPr>
          <p:nvPr userDrawn="1"/>
        </p:nvCxnSpPr>
        <p:spPr bwMode="auto">
          <a:xfrm>
            <a:off x="4841057" y="13248123"/>
            <a:ext cx="1008112" cy="0"/>
          </a:xfrm>
          <a:prstGeom prst="line">
            <a:avLst/>
          </a:prstGeom>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927100" rtl="0" eaLnBrk="0" fontAlgn="base" hangingPunct="0">
        <a:spcBef>
          <a:spcPct val="0"/>
        </a:spcBef>
        <a:spcAft>
          <a:spcPct val="0"/>
        </a:spcAft>
        <a:defRPr kumimoji="1" sz="4400" kern="1200">
          <a:solidFill>
            <a:schemeClr val="tx1"/>
          </a:solidFill>
          <a:latin typeface="+mj-lt"/>
          <a:ea typeface="+mj-ea"/>
          <a:cs typeface="ＭＳ Ｐゴシック" charset="0"/>
        </a:defRPr>
      </a:lvl1pPr>
      <a:lvl2pPr algn="ctr" defTabSz="927100" rtl="0" eaLnBrk="0" fontAlgn="base" hangingPunct="0">
        <a:spcBef>
          <a:spcPct val="0"/>
        </a:spcBef>
        <a:spcAft>
          <a:spcPct val="0"/>
        </a:spcAft>
        <a:defRPr kumimoji="1" sz="4400">
          <a:solidFill>
            <a:schemeClr val="tx1"/>
          </a:solidFill>
          <a:latin typeface="Calibri" charset="0"/>
          <a:ea typeface="ＭＳ Ｐゴシック" charset="0"/>
          <a:cs typeface="ＭＳ Ｐゴシック" charset="0"/>
        </a:defRPr>
      </a:lvl2pPr>
      <a:lvl3pPr algn="ctr" defTabSz="927100" rtl="0" eaLnBrk="0" fontAlgn="base" hangingPunct="0">
        <a:spcBef>
          <a:spcPct val="0"/>
        </a:spcBef>
        <a:spcAft>
          <a:spcPct val="0"/>
        </a:spcAft>
        <a:defRPr kumimoji="1" sz="4400">
          <a:solidFill>
            <a:schemeClr val="tx1"/>
          </a:solidFill>
          <a:latin typeface="Calibri" charset="0"/>
          <a:ea typeface="ＭＳ Ｐゴシック" charset="0"/>
          <a:cs typeface="ＭＳ Ｐゴシック" charset="0"/>
        </a:defRPr>
      </a:lvl3pPr>
      <a:lvl4pPr algn="ctr" defTabSz="927100" rtl="0" eaLnBrk="0" fontAlgn="base" hangingPunct="0">
        <a:spcBef>
          <a:spcPct val="0"/>
        </a:spcBef>
        <a:spcAft>
          <a:spcPct val="0"/>
        </a:spcAft>
        <a:defRPr kumimoji="1" sz="4400">
          <a:solidFill>
            <a:schemeClr val="tx1"/>
          </a:solidFill>
          <a:latin typeface="Calibri" charset="0"/>
          <a:ea typeface="ＭＳ Ｐゴシック" charset="0"/>
          <a:cs typeface="ＭＳ Ｐゴシック" charset="0"/>
        </a:defRPr>
      </a:lvl4pPr>
      <a:lvl5pPr algn="ctr" defTabSz="927100" rtl="0" eaLnBrk="0" fontAlgn="base" hangingPunct="0">
        <a:spcBef>
          <a:spcPct val="0"/>
        </a:spcBef>
        <a:spcAft>
          <a:spcPct val="0"/>
        </a:spcAft>
        <a:defRPr kumimoji="1" sz="4400">
          <a:solidFill>
            <a:schemeClr val="tx1"/>
          </a:solidFill>
          <a:latin typeface="Calibri" charset="0"/>
          <a:ea typeface="ＭＳ Ｐゴシック" charset="0"/>
          <a:cs typeface="ＭＳ Ｐゴシック" charset="0"/>
        </a:defRPr>
      </a:lvl5pPr>
      <a:lvl6pPr marL="406410" algn="ctr" defTabSz="927124" rtl="0" fontAlgn="base">
        <a:spcBef>
          <a:spcPct val="0"/>
        </a:spcBef>
        <a:spcAft>
          <a:spcPct val="0"/>
        </a:spcAft>
        <a:defRPr kumimoji="1" sz="4445">
          <a:solidFill>
            <a:schemeClr val="tx1"/>
          </a:solidFill>
          <a:latin typeface="Calibri" charset="0"/>
          <a:ea typeface="ＭＳ Ｐゴシック" charset="0"/>
          <a:cs typeface="ＭＳ Ｐゴシック" charset="0"/>
        </a:defRPr>
      </a:lvl6pPr>
      <a:lvl7pPr marL="812820" algn="ctr" defTabSz="927124" rtl="0" fontAlgn="base">
        <a:spcBef>
          <a:spcPct val="0"/>
        </a:spcBef>
        <a:spcAft>
          <a:spcPct val="0"/>
        </a:spcAft>
        <a:defRPr kumimoji="1" sz="4445">
          <a:solidFill>
            <a:schemeClr val="tx1"/>
          </a:solidFill>
          <a:latin typeface="Calibri" charset="0"/>
          <a:ea typeface="ＭＳ Ｐゴシック" charset="0"/>
          <a:cs typeface="ＭＳ Ｐゴシック" charset="0"/>
        </a:defRPr>
      </a:lvl7pPr>
      <a:lvl8pPr marL="1219230" algn="ctr" defTabSz="927124" rtl="0" fontAlgn="base">
        <a:spcBef>
          <a:spcPct val="0"/>
        </a:spcBef>
        <a:spcAft>
          <a:spcPct val="0"/>
        </a:spcAft>
        <a:defRPr kumimoji="1" sz="4445">
          <a:solidFill>
            <a:schemeClr val="tx1"/>
          </a:solidFill>
          <a:latin typeface="Calibri" charset="0"/>
          <a:ea typeface="ＭＳ Ｐゴシック" charset="0"/>
          <a:cs typeface="ＭＳ Ｐゴシック" charset="0"/>
        </a:defRPr>
      </a:lvl8pPr>
      <a:lvl9pPr marL="1625641" algn="ctr" defTabSz="927124" rtl="0" fontAlgn="base">
        <a:spcBef>
          <a:spcPct val="0"/>
        </a:spcBef>
        <a:spcAft>
          <a:spcPct val="0"/>
        </a:spcAft>
        <a:defRPr kumimoji="1" sz="4445">
          <a:solidFill>
            <a:schemeClr val="tx1"/>
          </a:solidFill>
          <a:latin typeface="Calibri" charset="0"/>
          <a:ea typeface="ＭＳ Ｐゴシック" charset="0"/>
          <a:cs typeface="ＭＳ Ｐゴシック" charset="0"/>
        </a:defRPr>
      </a:lvl9pPr>
    </p:titleStyle>
    <p:bodyStyle>
      <a:lvl1pPr marL="346075" indent="-346075" algn="l" defTabSz="927100"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ＭＳ Ｐゴシック" charset="0"/>
        </a:defRPr>
      </a:lvl1pPr>
      <a:lvl2pPr marL="750888" indent="-288925" algn="l" defTabSz="927100"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57288" indent="-230188" algn="l" defTabSz="927100"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20838" indent="-230188" algn="l" defTabSz="927100"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84388" indent="-230188" algn="l" defTabSz="927100"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49756" indent="-231796" algn="l" defTabSz="927184" rtl="0" eaLnBrk="1" latinLnBrk="0" hangingPunct="1">
        <a:spcBef>
          <a:spcPct val="20000"/>
        </a:spcBef>
        <a:buFont typeface="Arial" pitchFamily="34" charset="0"/>
        <a:buChar char="•"/>
        <a:defRPr kumimoji="1" sz="2044" kern="1200">
          <a:solidFill>
            <a:schemeClr val="tx1"/>
          </a:solidFill>
          <a:latin typeface="+mn-lt"/>
          <a:ea typeface="+mn-ea"/>
          <a:cs typeface="+mn-cs"/>
        </a:defRPr>
      </a:lvl6pPr>
      <a:lvl7pPr marL="3013349" indent="-231796" algn="l" defTabSz="927184" rtl="0" eaLnBrk="1" latinLnBrk="0" hangingPunct="1">
        <a:spcBef>
          <a:spcPct val="20000"/>
        </a:spcBef>
        <a:buFont typeface="Arial" pitchFamily="34" charset="0"/>
        <a:buChar char="•"/>
        <a:defRPr kumimoji="1" sz="2044" kern="1200">
          <a:solidFill>
            <a:schemeClr val="tx1"/>
          </a:solidFill>
          <a:latin typeface="+mn-lt"/>
          <a:ea typeface="+mn-ea"/>
          <a:cs typeface="+mn-cs"/>
        </a:defRPr>
      </a:lvl7pPr>
      <a:lvl8pPr marL="3476940" indent="-231796" algn="l" defTabSz="927184" rtl="0" eaLnBrk="1" latinLnBrk="0" hangingPunct="1">
        <a:spcBef>
          <a:spcPct val="20000"/>
        </a:spcBef>
        <a:buFont typeface="Arial" pitchFamily="34" charset="0"/>
        <a:buChar char="•"/>
        <a:defRPr kumimoji="1" sz="2044" kern="1200">
          <a:solidFill>
            <a:schemeClr val="tx1"/>
          </a:solidFill>
          <a:latin typeface="+mn-lt"/>
          <a:ea typeface="+mn-ea"/>
          <a:cs typeface="+mn-cs"/>
        </a:defRPr>
      </a:lvl8pPr>
      <a:lvl9pPr marL="3940532" indent="-231796" algn="l" defTabSz="927184" rtl="0" eaLnBrk="1" latinLnBrk="0" hangingPunct="1">
        <a:spcBef>
          <a:spcPct val="20000"/>
        </a:spcBef>
        <a:buFont typeface="Arial" pitchFamily="34" charset="0"/>
        <a:buChar char="•"/>
        <a:defRPr kumimoji="1" sz="2044" kern="1200">
          <a:solidFill>
            <a:schemeClr val="tx1"/>
          </a:solidFill>
          <a:latin typeface="+mn-lt"/>
          <a:ea typeface="+mn-ea"/>
          <a:cs typeface="+mn-cs"/>
        </a:defRPr>
      </a:lvl9pPr>
    </p:bodyStyle>
    <p:otherStyle>
      <a:defPPr>
        <a:defRPr lang="ja-JP"/>
      </a:defPPr>
      <a:lvl1pPr marL="0" algn="l" defTabSz="927184" rtl="0" eaLnBrk="1" latinLnBrk="0" hangingPunct="1">
        <a:defRPr kumimoji="1" sz="1867" kern="1200">
          <a:solidFill>
            <a:schemeClr val="tx1"/>
          </a:solidFill>
          <a:latin typeface="+mn-lt"/>
          <a:ea typeface="+mn-ea"/>
          <a:cs typeface="+mn-cs"/>
        </a:defRPr>
      </a:lvl1pPr>
      <a:lvl2pPr marL="463592" algn="l" defTabSz="927184" rtl="0" eaLnBrk="1" latinLnBrk="0" hangingPunct="1">
        <a:defRPr kumimoji="1" sz="1867" kern="1200">
          <a:solidFill>
            <a:schemeClr val="tx1"/>
          </a:solidFill>
          <a:latin typeface="+mn-lt"/>
          <a:ea typeface="+mn-ea"/>
          <a:cs typeface="+mn-cs"/>
        </a:defRPr>
      </a:lvl2pPr>
      <a:lvl3pPr marL="927184" algn="l" defTabSz="927184" rtl="0" eaLnBrk="1" latinLnBrk="0" hangingPunct="1">
        <a:defRPr kumimoji="1" sz="1867" kern="1200">
          <a:solidFill>
            <a:schemeClr val="tx1"/>
          </a:solidFill>
          <a:latin typeface="+mn-lt"/>
          <a:ea typeface="+mn-ea"/>
          <a:cs typeface="+mn-cs"/>
        </a:defRPr>
      </a:lvl3pPr>
      <a:lvl4pPr marL="1390776" algn="l" defTabSz="927184" rtl="0" eaLnBrk="1" latinLnBrk="0" hangingPunct="1">
        <a:defRPr kumimoji="1" sz="1867" kern="1200">
          <a:solidFill>
            <a:schemeClr val="tx1"/>
          </a:solidFill>
          <a:latin typeface="+mn-lt"/>
          <a:ea typeface="+mn-ea"/>
          <a:cs typeface="+mn-cs"/>
        </a:defRPr>
      </a:lvl4pPr>
      <a:lvl5pPr marL="1854368" algn="l" defTabSz="927184" rtl="0" eaLnBrk="1" latinLnBrk="0" hangingPunct="1">
        <a:defRPr kumimoji="1" sz="1867" kern="1200">
          <a:solidFill>
            <a:schemeClr val="tx1"/>
          </a:solidFill>
          <a:latin typeface="+mn-lt"/>
          <a:ea typeface="+mn-ea"/>
          <a:cs typeface="+mn-cs"/>
        </a:defRPr>
      </a:lvl5pPr>
      <a:lvl6pPr marL="2317960" algn="l" defTabSz="927184" rtl="0" eaLnBrk="1" latinLnBrk="0" hangingPunct="1">
        <a:defRPr kumimoji="1" sz="1867" kern="1200">
          <a:solidFill>
            <a:schemeClr val="tx1"/>
          </a:solidFill>
          <a:latin typeface="+mn-lt"/>
          <a:ea typeface="+mn-ea"/>
          <a:cs typeface="+mn-cs"/>
        </a:defRPr>
      </a:lvl6pPr>
      <a:lvl7pPr marL="2781552" algn="l" defTabSz="927184" rtl="0" eaLnBrk="1" latinLnBrk="0" hangingPunct="1">
        <a:defRPr kumimoji="1" sz="1867" kern="1200">
          <a:solidFill>
            <a:schemeClr val="tx1"/>
          </a:solidFill>
          <a:latin typeface="+mn-lt"/>
          <a:ea typeface="+mn-ea"/>
          <a:cs typeface="+mn-cs"/>
        </a:defRPr>
      </a:lvl7pPr>
      <a:lvl8pPr marL="3245145" algn="l" defTabSz="927184" rtl="0" eaLnBrk="1" latinLnBrk="0" hangingPunct="1">
        <a:defRPr kumimoji="1" sz="1867" kern="1200">
          <a:solidFill>
            <a:schemeClr val="tx1"/>
          </a:solidFill>
          <a:latin typeface="+mn-lt"/>
          <a:ea typeface="+mn-ea"/>
          <a:cs typeface="+mn-cs"/>
        </a:defRPr>
      </a:lvl8pPr>
      <a:lvl9pPr marL="3708736" algn="l" defTabSz="927184" rtl="0" eaLnBrk="1" latinLnBrk="0" hangingPunct="1">
        <a:defRPr kumimoji="1" sz="186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762" userDrawn="1">
          <p15:clr>
            <a:srgbClr val="F26B43"/>
          </p15:clr>
        </p15:guide>
        <p15:guide id="2" pos="3367"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tiff"/><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テキスト ボックス 23">
            <a:extLst>
              <a:ext uri="{FF2B5EF4-FFF2-40B4-BE49-F238E27FC236}">
                <a16:creationId xmlns:a16="http://schemas.microsoft.com/office/drawing/2014/main" id="{4D0F3D24-CAC3-4AB9-7664-ACC0F4A10AC9}"/>
              </a:ext>
            </a:extLst>
          </p:cNvPr>
          <p:cNvSpPr txBox="1"/>
          <p:nvPr/>
        </p:nvSpPr>
        <p:spPr>
          <a:xfrm>
            <a:off x="9450362" y="0"/>
            <a:ext cx="1241451" cy="369332"/>
          </a:xfrm>
          <a:prstGeom prst="rect">
            <a:avLst/>
          </a:prstGeom>
          <a:noFill/>
        </p:spPr>
        <p:txBody>
          <a:bodyPr wrap="square" rtlCol="0">
            <a:spAutoFit/>
          </a:bodyPr>
          <a:lstStyle/>
          <a:p>
            <a:r>
              <a:rPr kumimoji="1" lang="en-US" altLang="ja-JP" sz="1800" dirty="0"/>
              <a:t>A4</a:t>
            </a:r>
            <a:r>
              <a:rPr kumimoji="1" lang="ja-JP" altLang="en-US" sz="1800" dirty="0"/>
              <a:t>広告面</a:t>
            </a:r>
          </a:p>
        </p:txBody>
      </p:sp>
      <p:pic>
        <p:nvPicPr>
          <p:cNvPr id="4" name="図 1">
            <a:extLst>
              <a:ext uri="{FF2B5EF4-FFF2-40B4-BE49-F238E27FC236}">
                <a16:creationId xmlns:a16="http://schemas.microsoft.com/office/drawing/2014/main" id="{AD72B691-D664-5FD5-DAEF-E1D16C2537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0" y="2148137"/>
            <a:ext cx="7772400" cy="55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108">
            <a:extLst>
              <a:ext uri="{FF2B5EF4-FFF2-40B4-BE49-F238E27FC236}">
                <a16:creationId xmlns:a16="http://schemas.microsoft.com/office/drawing/2014/main" id="{1C0717AF-3DF6-3008-5DF8-EAD6F087F522}"/>
              </a:ext>
            </a:extLst>
          </p:cNvPr>
          <p:cNvSpPr>
            <a:spLocks noChangeArrowheads="1"/>
          </p:cNvSpPr>
          <p:nvPr/>
        </p:nvSpPr>
        <p:spPr bwMode="auto">
          <a:xfrm>
            <a:off x="4338638" y="6620125"/>
            <a:ext cx="2160587" cy="3095625"/>
          </a:xfrm>
          <a:prstGeom prst="rect">
            <a:avLst/>
          </a:prstGeom>
          <a:solidFill>
            <a:srgbClr val="FFD8F6"/>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lvl1pPr defTabSz="1474788">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ja-JP" altLang="en-US"/>
          </a:p>
        </p:txBody>
      </p:sp>
      <p:sp>
        <p:nvSpPr>
          <p:cNvPr id="6" name="正方形/長方形 113">
            <a:extLst>
              <a:ext uri="{FF2B5EF4-FFF2-40B4-BE49-F238E27FC236}">
                <a16:creationId xmlns:a16="http://schemas.microsoft.com/office/drawing/2014/main" id="{0F8553CF-8BA9-94FF-BFE0-4A6168E671B6}"/>
              </a:ext>
            </a:extLst>
          </p:cNvPr>
          <p:cNvSpPr>
            <a:spLocks noChangeArrowheads="1"/>
          </p:cNvSpPr>
          <p:nvPr/>
        </p:nvSpPr>
        <p:spPr bwMode="auto">
          <a:xfrm>
            <a:off x="6642100" y="6620125"/>
            <a:ext cx="2160588" cy="3095625"/>
          </a:xfrm>
          <a:prstGeom prst="rect">
            <a:avLst/>
          </a:prstGeom>
          <a:solidFill>
            <a:srgbClr val="CDEFC9"/>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lvl1pPr defTabSz="1474788">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ja-JP" altLang="en-US"/>
          </a:p>
        </p:txBody>
      </p:sp>
      <p:sp>
        <p:nvSpPr>
          <p:cNvPr id="16" name="円/楕円 22">
            <a:extLst>
              <a:ext uri="{FF2B5EF4-FFF2-40B4-BE49-F238E27FC236}">
                <a16:creationId xmlns:a16="http://schemas.microsoft.com/office/drawing/2014/main" id="{5025FCD7-E073-652E-EAE9-32253213948B}"/>
              </a:ext>
            </a:extLst>
          </p:cNvPr>
          <p:cNvSpPr>
            <a:spLocks noChangeArrowheads="1"/>
          </p:cNvSpPr>
          <p:nvPr/>
        </p:nvSpPr>
        <p:spPr bwMode="auto">
          <a:xfrm>
            <a:off x="6138863" y="2587875"/>
            <a:ext cx="2592387" cy="2592387"/>
          </a:xfrm>
          <a:prstGeom prst="ellipse">
            <a:avLst/>
          </a:prstGeom>
          <a:solidFill>
            <a:srgbClr val="000090"/>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lvl1pPr defTabSz="1474788">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ja-JP" altLang="en-US"/>
          </a:p>
        </p:txBody>
      </p:sp>
      <p:sp>
        <p:nvSpPr>
          <p:cNvPr id="21" name="正方形/長方形 21">
            <a:extLst>
              <a:ext uri="{FF2B5EF4-FFF2-40B4-BE49-F238E27FC236}">
                <a16:creationId xmlns:a16="http://schemas.microsoft.com/office/drawing/2014/main" id="{0E65E016-5DC6-1D47-5FDB-F1F88E9694E7}"/>
              </a:ext>
            </a:extLst>
          </p:cNvPr>
          <p:cNvSpPr>
            <a:spLocks noChangeArrowheads="1"/>
          </p:cNvSpPr>
          <p:nvPr/>
        </p:nvSpPr>
        <p:spPr bwMode="auto">
          <a:xfrm>
            <a:off x="1458913" y="2514850"/>
            <a:ext cx="3743325" cy="576262"/>
          </a:xfrm>
          <a:prstGeom prst="rect">
            <a:avLst/>
          </a:prstGeom>
          <a:solidFill>
            <a:schemeClr val="bg1"/>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lvl1pPr defTabSz="1474788">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ja-JP" altLang="en-US"/>
          </a:p>
        </p:txBody>
      </p:sp>
      <p:sp>
        <p:nvSpPr>
          <p:cNvPr id="22" name="テキスト ボックス 5">
            <a:extLst>
              <a:ext uri="{FF2B5EF4-FFF2-40B4-BE49-F238E27FC236}">
                <a16:creationId xmlns:a16="http://schemas.microsoft.com/office/drawing/2014/main" id="{ACB47FB6-DD84-BE34-F1F3-7C0E136A5159}"/>
              </a:ext>
            </a:extLst>
          </p:cNvPr>
          <p:cNvSpPr txBox="1">
            <a:spLocks noChangeArrowheads="1"/>
          </p:cNvSpPr>
          <p:nvPr/>
        </p:nvSpPr>
        <p:spPr bwMode="auto">
          <a:xfrm>
            <a:off x="1890713" y="11155612"/>
            <a:ext cx="18716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200">
                <a:solidFill>
                  <a:srgbClr val="FFFFFF"/>
                </a:solidFill>
                <a:latin typeface="メイリオ" panose="020B0604030504040204" pitchFamily="34" charset="-128"/>
                <a:ea typeface="メイリオ" panose="020B0604030504040204" pitchFamily="34" charset="-128"/>
              </a:rPr>
              <a:t>申し込み・お問合わせ先</a:t>
            </a:r>
          </a:p>
        </p:txBody>
      </p:sp>
      <p:cxnSp>
        <p:nvCxnSpPr>
          <p:cNvPr id="23" name="直線コネクタ 56">
            <a:extLst>
              <a:ext uri="{FF2B5EF4-FFF2-40B4-BE49-F238E27FC236}">
                <a16:creationId xmlns:a16="http://schemas.microsoft.com/office/drawing/2014/main" id="{A282C4F3-A43F-5C26-2D00-E8A143C8AA8A}"/>
              </a:ext>
            </a:extLst>
          </p:cNvPr>
          <p:cNvCxnSpPr>
            <a:cxnSpLocks noChangeShapeType="1"/>
          </p:cNvCxnSpPr>
          <p:nvPr/>
        </p:nvCxnSpPr>
        <p:spPr bwMode="auto">
          <a:xfrm flipH="1">
            <a:off x="1962150" y="11444537"/>
            <a:ext cx="6769100" cy="0"/>
          </a:xfrm>
          <a:prstGeom prst="line">
            <a:avLst/>
          </a:prstGeom>
          <a:noFill/>
          <a:ln w="317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テキスト ボックス 5">
            <a:extLst>
              <a:ext uri="{FF2B5EF4-FFF2-40B4-BE49-F238E27FC236}">
                <a16:creationId xmlns:a16="http://schemas.microsoft.com/office/drawing/2014/main" id="{946A86AF-2BD7-B3ED-C21F-490B77EB3BC4}"/>
              </a:ext>
            </a:extLst>
          </p:cNvPr>
          <p:cNvSpPr txBox="1">
            <a:spLocks noChangeArrowheads="1"/>
          </p:cNvSpPr>
          <p:nvPr/>
        </p:nvSpPr>
        <p:spPr bwMode="auto">
          <a:xfrm>
            <a:off x="2251075" y="11498512"/>
            <a:ext cx="23034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ja-JP" sz="2000" b="1">
                <a:solidFill>
                  <a:srgbClr val="FFFFFF"/>
                </a:solidFill>
                <a:latin typeface="メイリオ" panose="020B0604030504040204" pitchFamily="34" charset="-128"/>
                <a:ea typeface="メイリオ" panose="020B0604030504040204" pitchFamily="34" charset="-128"/>
              </a:rPr>
              <a:t>0120-00-0000</a:t>
            </a:r>
          </a:p>
          <a:p>
            <a:pPr algn="ctr" eaLnBrk="1" hangingPunct="1"/>
            <a:r>
              <a:rPr lang="ja-JP" altLang="en-US" sz="1100">
                <a:solidFill>
                  <a:srgbClr val="FFFFFF"/>
                </a:solidFill>
                <a:latin typeface="メイリオ" panose="020B0604030504040204" pitchFamily="34" charset="-128"/>
                <a:ea typeface="メイリオ" panose="020B0604030504040204" pitchFamily="34" charset="-128"/>
              </a:rPr>
              <a:t>受付時間</a:t>
            </a:r>
            <a:r>
              <a:rPr lang="en-US" altLang="ja-JP" sz="1100">
                <a:solidFill>
                  <a:srgbClr val="FFFFFF"/>
                </a:solidFill>
                <a:latin typeface="メイリオ" panose="020B0604030504040204" pitchFamily="34" charset="-128"/>
                <a:ea typeface="メイリオ" panose="020B0604030504040204" pitchFamily="34" charset="-128"/>
              </a:rPr>
              <a:t>/</a:t>
            </a:r>
            <a:r>
              <a:rPr lang="ja-JP" altLang="en-US" sz="1100">
                <a:solidFill>
                  <a:srgbClr val="FFFFFF"/>
                </a:solidFill>
                <a:latin typeface="メイリオ" panose="020B0604030504040204" pitchFamily="34" charset="-128"/>
                <a:ea typeface="メイリオ" panose="020B0604030504040204" pitchFamily="34" charset="-128"/>
              </a:rPr>
              <a:t>平日</a:t>
            </a:r>
            <a:r>
              <a:rPr lang="en-US" altLang="ja-JP" sz="1100">
                <a:solidFill>
                  <a:srgbClr val="FFFFFF"/>
                </a:solidFill>
                <a:latin typeface="メイリオ" panose="020B0604030504040204" pitchFamily="34" charset="-128"/>
                <a:ea typeface="メイリオ" panose="020B0604030504040204" pitchFamily="34" charset="-128"/>
              </a:rPr>
              <a:t>9:00〜23:00</a:t>
            </a:r>
          </a:p>
          <a:p>
            <a:pPr algn="ctr" eaLnBrk="1" hangingPunct="1"/>
            <a:r>
              <a:rPr lang="ja-JP" altLang="en-US" sz="1100">
                <a:solidFill>
                  <a:srgbClr val="FFFFFF"/>
                </a:solidFill>
                <a:latin typeface="メイリオ" panose="020B0604030504040204" pitchFamily="34" charset="-128"/>
                <a:ea typeface="メイリオ" panose="020B0604030504040204" pitchFamily="34" charset="-128"/>
              </a:rPr>
              <a:t>株式会社</a:t>
            </a:r>
            <a:r>
              <a:rPr lang="en-US" altLang="ja-JP" sz="1100">
                <a:solidFill>
                  <a:srgbClr val="FFFFFF"/>
                </a:solidFill>
                <a:latin typeface="メイリオ" panose="020B0604030504040204" pitchFamily="34" charset="-128"/>
                <a:ea typeface="メイリオ" panose="020B0604030504040204" pitchFamily="34" charset="-128"/>
              </a:rPr>
              <a:t>BESTWEB</a:t>
            </a:r>
            <a:r>
              <a:rPr lang="ja-JP" altLang="en-US" sz="1100">
                <a:solidFill>
                  <a:srgbClr val="FFFFFF"/>
                </a:solidFill>
                <a:latin typeface="メイリオ" panose="020B0604030504040204" pitchFamily="34" charset="-128"/>
                <a:ea typeface="メイリオ" panose="020B0604030504040204" pitchFamily="34" charset="-128"/>
              </a:rPr>
              <a:t>　企画室</a:t>
            </a:r>
          </a:p>
        </p:txBody>
      </p:sp>
      <p:sp>
        <p:nvSpPr>
          <p:cNvPr id="27" name="テキスト ボックス 5">
            <a:extLst>
              <a:ext uri="{FF2B5EF4-FFF2-40B4-BE49-F238E27FC236}">
                <a16:creationId xmlns:a16="http://schemas.microsoft.com/office/drawing/2014/main" id="{837EA581-07FB-EEA7-C642-1C6FF7F4CB7B}"/>
              </a:ext>
            </a:extLst>
          </p:cNvPr>
          <p:cNvSpPr txBox="1">
            <a:spLocks noChangeArrowheads="1"/>
          </p:cNvSpPr>
          <p:nvPr/>
        </p:nvSpPr>
        <p:spPr bwMode="auto">
          <a:xfrm>
            <a:off x="1817688" y="2638675"/>
            <a:ext cx="45259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2400" b="1" dirty="0">
                <a:solidFill>
                  <a:srgbClr val="1278FF"/>
                </a:solidFill>
                <a:latin typeface="メイリオ" panose="020B0604030504040204" pitchFamily="34" charset="-128"/>
                <a:ea typeface="メイリオ" panose="020B0604030504040204" pitchFamily="34" charset="-128"/>
              </a:rPr>
              <a:t>鈴木太郎税理士事務所</a:t>
            </a:r>
          </a:p>
        </p:txBody>
      </p:sp>
      <p:sp>
        <p:nvSpPr>
          <p:cNvPr id="28" name="テキスト ボックス 5">
            <a:extLst>
              <a:ext uri="{FF2B5EF4-FFF2-40B4-BE49-F238E27FC236}">
                <a16:creationId xmlns:a16="http://schemas.microsoft.com/office/drawing/2014/main" id="{ECC38F4D-5D0C-E58C-5306-F8F99D245B63}"/>
              </a:ext>
            </a:extLst>
          </p:cNvPr>
          <p:cNvSpPr txBox="1">
            <a:spLocks noChangeArrowheads="1"/>
          </p:cNvSpPr>
          <p:nvPr/>
        </p:nvSpPr>
        <p:spPr bwMode="auto">
          <a:xfrm>
            <a:off x="6354763" y="4188075"/>
            <a:ext cx="21605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ja-JP" sz="5400" b="1">
                <a:solidFill>
                  <a:srgbClr val="F5FF84"/>
                </a:solidFill>
                <a:latin typeface="メイリオ" panose="020B0604030504040204" pitchFamily="34" charset="-128"/>
                <a:ea typeface="メイリオ" panose="020B0604030504040204" pitchFamily="34" charset="-128"/>
              </a:rPr>
              <a:t>¥0</a:t>
            </a:r>
            <a:endParaRPr lang="ja-JP" altLang="en-US" sz="5400" b="1">
              <a:solidFill>
                <a:srgbClr val="F5FF84"/>
              </a:solidFill>
              <a:latin typeface="メイリオ" panose="020B0604030504040204" pitchFamily="34" charset="-128"/>
              <a:ea typeface="メイリオ" panose="020B0604030504040204" pitchFamily="34" charset="-128"/>
            </a:endParaRPr>
          </a:p>
        </p:txBody>
      </p:sp>
      <p:pic>
        <p:nvPicPr>
          <p:cNvPr id="29" name="図 17">
            <a:extLst>
              <a:ext uri="{FF2B5EF4-FFF2-40B4-BE49-F238E27FC236}">
                <a16:creationId xmlns:a16="http://schemas.microsoft.com/office/drawing/2014/main" id="{A31A5202-A070-F0F2-D84B-9B1DC8B5F53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90713" y="11589000"/>
            <a:ext cx="3175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図 18">
            <a:extLst>
              <a:ext uri="{FF2B5EF4-FFF2-40B4-BE49-F238E27FC236}">
                <a16:creationId xmlns:a16="http://schemas.microsoft.com/office/drawing/2014/main" id="{B94194B8-9AD9-5019-C1E7-FE1A0555CF6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98988" y="11606462"/>
            <a:ext cx="4572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テキスト ボックス 5">
            <a:extLst>
              <a:ext uri="{FF2B5EF4-FFF2-40B4-BE49-F238E27FC236}">
                <a16:creationId xmlns:a16="http://schemas.microsoft.com/office/drawing/2014/main" id="{596145A1-4466-F3E0-60A6-077D96061C06}"/>
              </a:ext>
            </a:extLst>
          </p:cNvPr>
          <p:cNvSpPr txBox="1">
            <a:spLocks noChangeArrowheads="1"/>
          </p:cNvSpPr>
          <p:nvPr/>
        </p:nvSpPr>
        <p:spPr bwMode="auto">
          <a:xfrm>
            <a:off x="1818308" y="3091466"/>
            <a:ext cx="5472608" cy="2308324"/>
          </a:xfrm>
          <a:prstGeom prst="rect">
            <a:avLst/>
          </a:prstGeom>
          <a:noFill/>
          <a:ln>
            <a:noFill/>
          </a:ln>
          <a:extLst>
            <a:ext uri="{909E8E84-426E-40dd-AFC4-6F175D3DCCD1}"/>
            <a:ext uri="{91240B29-F687-4f45-9708-019B960494DF}"/>
          </a:ex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defRPr kumimoji="1" sz="2900">
                <a:solidFill>
                  <a:schemeClr val="tx1"/>
                </a:solidFill>
                <a:latin typeface="Arial" charset="0"/>
                <a:ea typeface="ＭＳ Ｐゴシック" charset="0"/>
                <a:cs typeface="ＭＳ Ｐゴシック" charset="0"/>
              </a:defRPr>
            </a:lvl1pPr>
            <a:lvl2pPr marL="742950" indent="-285750">
              <a:defRPr kumimoji="1" sz="2900">
                <a:solidFill>
                  <a:schemeClr val="tx1"/>
                </a:solidFill>
                <a:latin typeface="Arial" charset="0"/>
                <a:ea typeface="ＭＳ Ｐゴシック" charset="0"/>
              </a:defRPr>
            </a:lvl2pPr>
            <a:lvl3pPr marL="1143000" indent="-228600">
              <a:defRPr kumimoji="1" sz="2900">
                <a:solidFill>
                  <a:schemeClr val="tx1"/>
                </a:solidFill>
                <a:latin typeface="Arial" charset="0"/>
                <a:ea typeface="ＭＳ Ｐゴシック" charset="0"/>
              </a:defRPr>
            </a:lvl3pPr>
            <a:lvl4pPr marL="1600200" indent="-228600">
              <a:defRPr kumimoji="1" sz="2900">
                <a:solidFill>
                  <a:schemeClr val="tx1"/>
                </a:solidFill>
                <a:latin typeface="Arial" charset="0"/>
                <a:ea typeface="ＭＳ Ｐゴシック" charset="0"/>
              </a:defRPr>
            </a:lvl4pPr>
            <a:lvl5pPr marL="2057400" indent="-228600">
              <a:defRPr kumimoji="1" sz="2900">
                <a:solidFill>
                  <a:schemeClr val="tx1"/>
                </a:solidFill>
                <a:latin typeface="Arial" charset="0"/>
                <a:ea typeface="ＭＳ Ｐゴシック" charset="0"/>
              </a:defRPr>
            </a:lvl5pPr>
            <a:lvl6pPr marL="2514600" indent="-228600" fontAlgn="base">
              <a:spcBef>
                <a:spcPct val="0"/>
              </a:spcBef>
              <a:spcAft>
                <a:spcPct val="0"/>
              </a:spcAft>
              <a:defRPr kumimoji="1" sz="2900">
                <a:solidFill>
                  <a:schemeClr val="tx1"/>
                </a:solidFill>
                <a:latin typeface="Arial" charset="0"/>
                <a:ea typeface="ＭＳ Ｐゴシック" charset="0"/>
              </a:defRPr>
            </a:lvl6pPr>
            <a:lvl7pPr marL="2971800" indent="-228600" fontAlgn="base">
              <a:spcBef>
                <a:spcPct val="0"/>
              </a:spcBef>
              <a:spcAft>
                <a:spcPct val="0"/>
              </a:spcAft>
              <a:defRPr kumimoji="1" sz="2900">
                <a:solidFill>
                  <a:schemeClr val="tx1"/>
                </a:solidFill>
                <a:latin typeface="Arial" charset="0"/>
                <a:ea typeface="ＭＳ Ｐゴシック" charset="0"/>
              </a:defRPr>
            </a:lvl7pPr>
            <a:lvl8pPr marL="3429000" indent="-228600" fontAlgn="base">
              <a:spcBef>
                <a:spcPct val="0"/>
              </a:spcBef>
              <a:spcAft>
                <a:spcPct val="0"/>
              </a:spcAft>
              <a:defRPr kumimoji="1" sz="2900">
                <a:solidFill>
                  <a:schemeClr val="tx1"/>
                </a:solidFill>
                <a:latin typeface="Arial" charset="0"/>
                <a:ea typeface="ＭＳ Ｐゴシック" charset="0"/>
              </a:defRPr>
            </a:lvl8pPr>
            <a:lvl9pPr marL="3886200" indent="-228600" fontAlgn="base">
              <a:spcBef>
                <a:spcPct val="0"/>
              </a:spcBef>
              <a:spcAft>
                <a:spcPct val="0"/>
              </a:spcAft>
              <a:defRPr kumimoji="1" sz="2900">
                <a:solidFill>
                  <a:schemeClr val="tx1"/>
                </a:solidFill>
                <a:latin typeface="Arial" charset="0"/>
                <a:ea typeface="ＭＳ Ｐゴシック" charset="0"/>
              </a:defRPr>
            </a:lvl9pPr>
          </a:lstStyle>
          <a:p>
            <a:pPr eaLnBrk="1" hangingPunct="1">
              <a:defRPr/>
            </a:pPr>
            <a:r>
              <a:rPr lang="ja-JP" alt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メイリオ"/>
                <a:ea typeface="メイリオ"/>
                <a:cs typeface="メイリオ"/>
              </a:rPr>
              <a:t>あなた</a:t>
            </a:r>
            <a:r>
              <a:rPr lang="ja-JP"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メイリオ"/>
                <a:ea typeface="メイリオ"/>
                <a:cs typeface="メイリオ"/>
              </a:rPr>
              <a:t>の</a:t>
            </a:r>
            <a:r>
              <a:rPr lang="ja-JP" alt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メイリオ"/>
                <a:ea typeface="メイリオ"/>
                <a:cs typeface="メイリオ"/>
              </a:rPr>
              <a:t>会社</a:t>
            </a:r>
            <a:r>
              <a:rPr lang="ja-JP"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メイリオ"/>
                <a:ea typeface="メイリオ"/>
                <a:cs typeface="メイリオ"/>
              </a:rPr>
              <a:t>の</a:t>
            </a:r>
            <a:endParaRPr lang="ja-JP" altLang="en-US"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メイリオ"/>
              <a:ea typeface="メイリオ"/>
              <a:cs typeface="メイリオ"/>
            </a:endParaRPr>
          </a:p>
          <a:p>
            <a:pPr eaLnBrk="1" hangingPunct="1">
              <a:defRPr/>
            </a:pPr>
            <a:r>
              <a:rPr lang="ja-JP" alt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メイリオ"/>
                <a:ea typeface="メイリオ"/>
                <a:cs typeface="メイリオ"/>
              </a:rPr>
              <a:t>未来</a:t>
            </a:r>
            <a:r>
              <a:rPr lang="ja-JP"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メイリオ"/>
                <a:ea typeface="メイリオ"/>
                <a:cs typeface="メイリオ"/>
              </a:rPr>
              <a:t>のために</a:t>
            </a:r>
          </a:p>
          <a:p>
            <a:pPr eaLnBrk="1" hangingPunct="1">
              <a:defRPr/>
            </a:pPr>
            <a:r>
              <a:rPr lang="ja-JP" alt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メイリオ"/>
                <a:ea typeface="メイリオ"/>
                <a:cs typeface="メイリオ"/>
              </a:rPr>
              <a:t>サポート</a:t>
            </a:r>
            <a:r>
              <a:rPr lang="ja-JP"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メイリオ"/>
                <a:ea typeface="メイリオ"/>
                <a:cs typeface="メイリオ"/>
              </a:rPr>
              <a:t>いたします</a:t>
            </a:r>
          </a:p>
        </p:txBody>
      </p:sp>
      <p:sp>
        <p:nvSpPr>
          <p:cNvPr id="32" name="テキスト ボックス 5">
            <a:extLst>
              <a:ext uri="{FF2B5EF4-FFF2-40B4-BE49-F238E27FC236}">
                <a16:creationId xmlns:a16="http://schemas.microsoft.com/office/drawing/2014/main" id="{FDEE9CC0-6D19-5041-EA71-6230E5E66993}"/>
              </a:ext>
            </a:extLst>
          </p:cNvPr>
          <p:cNvSpPr txBox="1">
            <a:spLocks noChangeArrowheads="1"/>
          </p:cNvSpPr>
          <p:nvPr/>
        </p:nvSpPr>
        <p:spPr bwMode="auto">
          <a:xfrm>
            <a:off x="6283325" y="3008562"/>
            <a:ext cx="23034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en-US" sz="2000">
                <a:solidFill>
                  <a:srgbClr val="FFFFFF"/>
                </a:solidFill>
                <a:latin typeface="メイリオ" panose="020B0604030504040204" pitchFamily="34" charset="-128"/>
                <a:ea typeface="メイリオ" panose="020B0604030504040204" pitchFamily="34" charset="-128"/>
              </a:rPr>
              <a:t>この</a:t>
            </a:r>
            <a:r>
              <a:rPr lang="en-US" altLang="ja-JP" sz="2000">
                <a:solidFill>
                  <a:srgbClr val="FFFFFF"/>
                </a:solidFill>
                <a:latin typeface="メイリオ" panose="020B0604030504040204" pitchFamily="34" charset="-128"/>
                <a:ea typeface="メイリオ" panose="020B0604030504040204" pitchFamily="34" charset="-128"/>
              </a:rPr>
              <a:t>DM</a:t>
            </a:r>
            <a:r>
              <a:rPr lang="ja-JP" altLang="en-US" sz="2000">
                <a:solidFill>
                  <a:srgbClr val="FFFFFF"/>
                </a:solidFill>
                <a:latin typeface="メイリオ" panose="020B0604030504040204" pitchFamily="34" charset="-128"/>
                <a:ea typeface="メイリオ" panose="020B0604030504040204" pitchFamily="34" charset="-128"/>
              </a:rPr>
              <a:t>をみて</a:t>
            </a:r>
          </a:p>
          <a:p>
            <a:pPr algn="ctr" eaLnBrk="1" hangingPunct="1"/>
            <a:r>
              <a:rPr lang="ja-JP" altLang="en-US" sz="2000">
                <a:solidFill>
                  <a:srgbClr val="FFFFFF"/>
                </a:solidFill>
                <a:latin typeface="メイリオ" panose="020B0604030504040204" pitchFamily="34" charset="-128"/>
                <a:ea typeface="メイリオ" panose="020B0604030504040204" pitchFamily="34" charset="-128"/>
              </a:rPr>
              <a:t>ご相談いただいた</a:t>
            </a:r>
          </a:p>
          <a:p>
            <a:pPr algn="ctr" eaLnBrk="1" hangingPunct="1"/>
            <a:r>
              <a:rPr lang="ja-JP" altLang="en-US" sz="2000">
                <a:solidFill>
                  <a:srgbClr val="FFFFFF"/>
                </a:solidFill>
                <a:latin typeface="メイリオ" panose="020B0604030504040204" pitchFamily="34" charset="-128"/>
                <a:ea typeface="メイリオ" panose="020B0604030504040204" pitchFamily="34" charset="-128"/>
              </a:rPr>
              <a:t>お客様は</a:t>
            </a:r>
          </a:p>
          <a:p>
            <a:pPr algn="ctr" eaLnBrk="1" hangingPunct="1"/>
            <a:r>
              <a:rPr lang="ja-JP" altLang="en-US" sz="2000">
                <a:solidFill>
                  <a:srgbClr val="FFFFFF"/>
                </a:solidFill>
                <a:latin typeface="メイリオ" panose="020B0604030504040204" pitchFamily="34" charset="-128"/>
                <a:ea typeface="メイリオ" panose="020B0604030504040204" pitchFamily="34" charset="-128"/>
              </a:rPr>
              <a:t>初回相談</a:t>
            </a:r>
            <a:r>
              <a:rPr lang="en-US" altLang="ja-JP" sz="2000">
                <a:solidFill>
                  <a:srgbClr val="FFFFFF"/>
                </a:solidFill>
                <a:latin typeface="メイリオ" panose="020B0604030504040204" pitchFamily="34" charset="-128"/>
                <a:ea typeface="メイリオ" panose="020B0604030504040204" pitchFamily="34" charset="-128"/>
              </a:rPr>
              <a:t>30</a:t>
            </a:r>
            <a:r>
              <a:rPr lang="ja-JP" altLang="en-US" sz="2000">
                <a:solidFill>
                  <a:srgbClr val="FFFFFF"/>
                </a:solidFill>
                <a:latin typeface="メイリオ" panose="020B0604030504040204" pitchFamily="34" charset="-128"/>
                <a:ea typeface="メイリオ" panose="020B0604030504040204" pitchFamily="34" charset="-128"/>
              </a:rPr>
              <a:t>分</a:t>
            </a:r>
          </a:p>
        </p:txBody>
      </p:sp>
      <p:sp>
        <p:nvSpPr>
          <p:cNvPr id="33" name="テキスト ボックス 5">
            <a:extLst>
              <a:ext uri="{FF2B5EF4-FFF2-40B4-BE49-F238E27FC236}">
                <a16:creationId xmlns:a16="http://schemas.microsoft.com/office/drawing/2014/main" id="{BFECD7BB-23E6-C965-9A1A-C7EBF059E16E}"/>
              </a:ext>
            </a:extLst>
          </p:cNvPr>
          <p:cNvSpPr txBox="1">
            <a:spLocks noChangeArrowheads="1"/>
          </p:cNvSpPr>
          <p:nvPr/>
        </p:nvSpPr>
        <p:spPr bwMode="auto">
          <a:xfrm>
            <a:off x="1962150" y="5323137"/>
            <a:ext cx="66976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200">
                <a:latin typeface="メイリオ" panose="020B0604030504040204" pitchFamily="34" charset="-128"/>
                <a:ea typeface="メイリオ" panose="020B0604030504040204" pitchFamily="34" charset="-128"/>
              </a:rPr>
              <a:t>中央区の税理士事務所です。</a:t>
            </a:r>
          </a:p>
          <a:p>
            <a:pPr eaLnBrk="1" hangingPunct="1"/>
            <a:r>
              <a:rPr lang="ja-JP" altLang="en-US" sz="1200">
                <a:latin typeface="メイリオ" panose="020B0604030504040204" pitchFamily="34" charset="-128"/>
                <a:ea typeface="メイリオ" panose="020B0604030504040204" pitchFamily="34" charset="-128"/>
              </a:rPr>
              <a:t>専門家としてだけでなく、一人の人間として、お客様が「頼んでよかった」と心から思って</a:t>
            </a:r>
            <a:endParaRPr lang="en-US" altLang="ja-JP" sz="1200">
              <a:latin typeface="メイリオ" panose="020B0604030504040204" pitchFamily="34" charset="-128"/>
              <a:ea typeface="メイリオ" panose="020B0604030504040204" pitchFamily="34" charset="-128"/>
            </a:endParaRPr>
          </a:p>
          <a:p>
            <a:pPr eaLnBrk="1" hangingPunct="1"/>
            <a:r>
              <a:rPr lang="ja-JP" altLang="en-US" sz="1200">
                <a:latin typeface="メイリオ" panose="020B0604030504040204" pitchFamily="34" charset="-128"/>
                <a:ea typeface="メイリオ" panose="020B0604030504040204" pitchFamily="34" charset="-128"/>
              </a:rPr>
              <a:t>いただけるようにお客様をサポートいたします。</a:t>
            </a:r>
          </a:p>
          <a:p>
            <a:pPr eaLnBrk="1" hangingPunct="1"/>
            <a:r>
              <a:rPr lang="ja-JP" altLang="en-US" sz="1200">
                <a:latin typeface="メイリオ" panose="020B0604030504040204" pitchFamily="34" charset="-128"/>
                <a:ea typeface="メイリオ" panose="020B0604030504040204" pitchFamily="34" charset="-128"/>
              </a:rPr>
              <a:t>税務に関するお悩みをお持ちの方は、当事務所にお任せください。</a:t>
            </a:r>
          </a:p>
        </p:txBody>
      </p:sp>
      <p:sp>
        <p:nvSpPr>
          <p:cNvPr id="34" name="正方形/長方形 33">
            <a:extLst>
              <a:ext uri="{FF2B5EF4-FFF2-40B4-BE49-F238E27FC236}">
                <a16:creationId xmlns:a16="http://schemas.microsoft.com/office/drawing/2014/main" id="{47C844E3-06DB-9905-CC95-4A0F0660DA1F}"/>
              </a:ext>
            </a:extLst>
          </p:cNvPr>
          <p:cNvSpPr/>
          <p:nvPr/>
        </p:nvSpPr>
        <p:spPr bwMode="auto">
          <a:xfrm>
            <a:off x="1922463" y="6620125"/>
            <a:ext cx="2159000" cy="3095625"/>
          </a:xfrm>
          <a:prstGeom prst="rect">
            <a:avLst/>
          </a:prstGeom>
          <a:solidFill>
            <a:schemeClr val="accent6">
              <a:lumMod val="20000"/>
              <a:lumOff val="80000"/>
            </a:schemeClr>
          </a:solidFill>
          <a:ln w="6350" cap="flat" cmpd="sng" algn="ctr">
            <a:noFill/>
            <a:prstDash val="solid"/>
            <a:round/>
            <a:headEnd type="none" w="med" len="med"/>
            <a:tailEnd type="none" w="med" len="med"/>
          </a:ln>
          <a:effectLst/>
        </p:spPr>
        <p:txBody>
          <a:bodyPr wrap="none" anchor="ctr"/>
          <a:lstStyle/>
          <a:p>
            <a:pPr algn="ctr" defTabSz="1474788" eaLnBrk="1" hangingPunct="1">
              <a:defRPr/>
            </a:pPr>
            <a:endParaRPr lang="ja-JP" altLang="en-US">
              <a:latin typeface="Arial" charset="0"/>
              <a:ea typeface="ＭＳ Ｐゴシック" pitchFamily="50" charset="-128"/>
              <a:cs typeface="ＭＳ Ｐゴシック" charset="0"/>
            </a:endParaRPr>
          </a:p>
        </p:txBody>
      </p:sp>
      <p:sp>
        <p:nvSpPr>
          <p:cNvPr id="35" name="正方形/長方形 23">
            <a:extLst>
              <a:ext uri="{FF2B5EF4-FFF2-40B4-BE49-F238E27FC236}">
                <a16:creationId xmlns:a16="http://schemas.microsoft.com/office/drawing/2014/main" id="{DAD1518D-C248-7DD5-8F44-2E3F38581B7B}"/>
              </a:ext>
            </a:extLst>
          </p:cNvPr>
          <p:cNvSpPr>
            <a:spLocks noChangeArrowheads="1"/>
          </p:cNvSpPr>
          <p:nvPr/>
        </p:nvSpPr>
        <p:spPr bwMode="auto">
          <a:xfrm>
            <a:off x="1922463" y="6259762"/>
            <a:ext cx="2159000" cy="360363"/>
          </a:xfrm>
          <a:prstGeom prst="rect">
            <a:avLst/>
          </a:prstGeom>
          <a:solidFill>
            <a:srgbClr val="000090"/>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lvl1pPr defTabSz="1474788">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ja-JP" altLang="en-US"/>
          </a:p>
        </p:txBody>
      </p:sp>
      <p:pic>
        <p:nvPicPr>
          <p:cNvPr id="36" name="図 24">
            <a:extLst>
              <a:ext uri="{FF2B5EF4-FFF2-40B4-BE49-F238E27FC236}">
                <a16:creationId xmlns:a16="http://schemas.microsoft.com/office/drawing/2014/main" id="{74CFAFB9-EAD9-1784-3286-D4FD21463D5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817688" y="8275887"/>
            <a:ext cx="241300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図 25">
            <a:extLst>
              <a:ext uri="{FF2B5EF4-FFF2-40B4-BE49-F238E27FC236}">
                <a16:creationId xmlns:a16="http://schemas.microsoft.com/office/drawing/2014/main" id="{DCB60975-38C5-2E7E-1691-CE3DF63642D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10075" y="8347325"/>
            <a:ext cx="20701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図 26">
            <a:extLst>
              <a:ext uri="{FF2B5EF4-FFF2-40B4-BE49-F238E27FC236}">
                <a16:creationId xmlns:a16="http://schemas.microsoft.com/office/drawing/2014/main" id="{4A58420A-5D52-72DE-3714-5975ECFD0C8D}"/>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354763" y="8491787"/>
            <a:ext cx="23876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テキスト ボックス 5">
            <a:extLst>
              <a:ext uri="{FF2B5EF4-FFF2-40B4-BE49-F238E27FC236}">
                <a16:creationId xmlns:a16="http://schemas.microsoft.com/office/drawing/2014/main" id="{C21AC662-85DF-9D58-3CD8-6513873B9DDB}"/>
              </a:ext>
            </a:extLst>
          </p:cNvPr>
          <p:cNvSpPr txBox="1">
            <a:spLocks noChangeArrowheads="1"/>
          </p:cNvSpPr>
          <p:nvPr/>
        </p:nvSpPr>
        <p:spPr bwMode="auto">
          <a:xfrm>
            <a:off x="2065338" y="6764587"/>
            <a:ext cx="18732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200">
                <a:latin typeface="メイリオ" panose="020B0604030504040204" pitchFamily="34" charset="-128"/>
                <a:ea typeface="メイリオ" panose="020B0604030504040204" pitchFamily="34" charset="-128"/>
              </a:rPr>
              <a:t>立会いに何日も拘束されたり、当局の質問に煩わされることもございません。十分なヒアリングの上、立会い経験豊富な税理士が社長の代わりに調査立会いをさせていただきます。当事務所にお任せください。</a:t>
            </a:r>
          </a:p>
        </p:txBody>
      </p:sp>
      <p:sp>
        <p:nvSpPr>
          <p:cNvPr id="40" name="テキスト ボックス 5">
            <a:extLst>
              <a:ext uri="{FF2B5EF4-FFF2-40B4-BE49-F238E27FC236}">
                <a16:creationId xmlns:a16="http://schemas.microsoft.com/office/drawing/2014/main" id="{9DDD030A-42D6-49DB-9CE9-2FF5A8B31601}"/>
              </a:ext>
            </a:extLst>
          </p:cNvPr>
          <p:cNvSpPr txBox="1">
            <a:spLocks noChangeArrowheads="1"/>
          </p:cNvSpPr>
          <p:nvPr/>
        </p:nvSpPr>
        <p:spPr bwMode="auto">
          <a:xfrm>
            <a:off x="1849438" y="6259762"/>
            <a:ext cx="2305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en-US" sz="1800">
                <a:solidFill>
                  <a:srgbClr val="FFFFFF"/>
                </a:solidFill>
                <a:latin typeface="メイリオ" panose="020B0604030504040204" pitchFamily="34" charset="-128"/>
                <a:ea typeface="メイリオ" panose="020B0604030504040204" pitchFamily="34" charset="-128"/>
              </a:rPr>
              <a:t>税務調査対応</a:t>
            </a:r>
          </a:p>
        </p:txBody>
      </p:sp>
      <p:sp>
        <p:nvSpPr>
          <p:cNvPr id="41" name="正方形/長方形 109">
            <a:extLst>
              <a:ext uri="{FF2B5EF4-FFF2-40B4-BE49-F238E27FC236}">
                <a16:creationId xmlns:a16="http://schemas.microsoft.com/office/drawing/2014/main" id="{3C9EF7F3-83B5-3623-E5FD-BEA7C70FAF9A}"/>
              </a:ext>
            </a:extLst>
          </p:cNvPr>
          <p:cNvSpPr>
            <a:spLocks noChangeArrowheads="1"/>
          </p:cNvSpPr>
          <p:nvPr/>
        </p:nvSpPr>
        <p:spPr bwMode="auto">
          <a:xfrm>
            <a:off x="4338638" y="6259762"/>
            <a:ext cx="2160587" cy="360363"/>
          </a:xfrm>
          <a:prstGeom prst="rect">
            <a:avLst/>
          </a:prstGeom>
          <a:solidFill>
            <a:srgbClr val="000090"/>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lvl1pPr defTabSz="1474788">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ja-JP" altLang="en-US"/>
          </a:p>
        </p:txBody>
      </p:sp>
      <p:sp>
        <p:nvSpPr>
          <p:cNvPr id="42" name="テキスト ボックス 5">
            <a:extLst>
              <a:ext uri="{FF2B5EF4-FFF2-40B4-BE49-F238E27FC236}">
                <a16:creationId xmlns:a16="http://schemas.microsoft.com/office/drawing/2014/main" id="{0C8B82F2-CAFE-84AA-34CF-040552D67A44}"/>
              </a:ext>
            </a:extLst>
          </p:cNvPr>
          <p:cNvSpPr txBox="1">
            <a:spLocks noChangeArrowheads="1"/>
          </p:cNvSpPr>
          <p:nvPr/>
        </p:nvSpPr>
        <p:spPr bwMode="auto">
          <a:xfrm>
            <a:off x="4483100" y="6764587"/>
            <a:ext cx="18716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200">
                <a:latin typeface="メイリオ" panose="020B0604030504040204" pitchFamily="34" charset="-128"/>
                <a:ea typeface="メイリオ" panose="020B0604030504040204" pitchFamily="34" charset="-128"/>
              </a:rPr>
              <a:t>事業承継にお困りの経営者の方へ、組織再編制税制を活用した事業承継の提案も行っております。早めの対策を実行することで、将来の税対策も視野に入れ、後継者と取引先にも安心いただけます。</a:t>
            </a:r>
          </a:p>
        </p:txBody>
      </p:sp>
      <p:sp>
        <p:nvSpPr>
          <p:cNvPr id="43" name="テキスト ボックス 5">
            <a:extLst>
              <a:ext uri="{FF2B5EF4-FFF2-40B4-BE49-F238E27FC236}">
                <a16:creationId xmlns:a16="http://schemas.microsoft.com/office/drawing/2014/main" id="{2359ECEB-6824-CD1E-EE5A-03371DA75774}"/>
              </a:ext>
            </a:extLst>
          </p:cNvPr>
          <p:cNvSpPr txBox="1">
            <a:spLocks noChangeArrowheads="1"/>
          </p:cNvSpPr>
          <p:nvPr/>
        </p:nvSpPr>
        <p:spPr bwMode="auto">
          <a:xfrm>
            <a:off x="4483100" y="6259762"/>
            <a:ext cx="1800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en-US" sz="1800">
                <a:solidFill>
                  <a:srgbClr val="FFFFFF"/>
                </a:solidFill>
                <a:latin typeface="メイリオ" panose="020B0604030504040204" pitchFamily="34" charset="-128"/>
                <a:ea typeface="メイリオ" panose="020B0604030504040204" pitchFamily="34" charset="-128"/>
              </a:rPr>
              <a:t>事業承継</a:t>
            </a:r>
          </a:p>
        </p:txBody>
      </p:sp>
      <p:sp>
        <p:nvSpPr>
          <p:cNvPr id="44" name="正方形/長方形 114">
            <a:extLst>
              <a:ext uri="{FF2B5EF4-FFF2-40B4-BE49-F238E27FC236}">
                <a16:creationId xmlns:a16="http://schemas.microsoft.com/office/drawing/2014/main" id="{DAF969F4-6700-5EDC-4A9E-0FAA97255C5C}"/>
              </a:ext>
            </a:extLst>
          </p:cNvPr>
          <p:cNvSpPr>
            <a:spLocks noChangeArrowheads="1"/>
          </p:cNvSpPr>
          <p:nvPr/>
        </p:nvSpPr>
        <p:spPr bwMode="auto">
          <a:xfrm>
            <a:off x="6642100" y="6259762"/>
            <a:ext cx="2160588" cy="360363"/>
          </a:xfrm>
          <a:prstGeom prst="rect">
            <a:avLst/>
          </a:prstGeom>
          <a:solidFill>
            <a:srgbClr val="000090"/>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lvl1pPr defTabSz="1474788">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ja-JP" altLang="en-US"/>
          </a:p>
        </p:txBody>
      </p:sp>
      <p:sp>
        <p:nvSpPr>
          <p:cNvPr id="45" name="テキスト ボックス 5">
            <a:extLst>
              <a:ext uri="{FF2B5EF4-FFF2-40B4-BE49-F238E27FC236}">
                <a16:creationId xmlns:a16="http://schemas.microsoft.com/office/drawing/2014/main" id="{47F98D5F-DCF8-A2A1-FE89-0EE6722DB78A}"/>
              </a:ext>
            </a:extLst>
          </p:cNvPr>
          <p:cNvSpPr txBox="1">
            <a:spLocks noChangeArrowheads="1"/>
          </p:cNvSpPr>
          <p:nvPr/>
        </p:nvSpPr>
        <p:spPr bwMode="auto">
          <a:xfrm>
            <a:off x="6786563" y="6764587"/>
            <a:ext cx="18732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1200">
                <a:latin typeface="メイリオ" panose="020B0604030504040204" pitchFamily="34" charset="-128"/>
                <a:ea typeface="メイリオ" panose="020B0604030504040204" pitchFamily="34" charset="-128"/>
              </a:rPr>
              <a:t>財産を動かす時に起こる様々な問題・疑問に対し、解決までお手伝いいたします。党事務所では主に相続・贈与・譲渡・事業承継を承ります。節税のチャンスを見逃さないためにも、一度相談ください。</a:t>
            </a:r>
          </a:p>
        </p:txBody>
      </p:sp>
      <p:sp>
        <p:nvSpPr>
          <p:cNvPr id="46" name="テキスト ボックス 5">
            <a:extLst>
              <a:ext uri="{FF2B5EF4-FFF2-40B4-BE49-F238E27FC236}">
                <a16:creationId xmlns:a16="http://schemas.microsoft.com/office/drawing/2014/main" id="{01E56E69-C3BC-9722-6606-E0C644F29576}"/>
              </a:ext>
            </a:extLst>
          </p:cNvPr>
          <p:cNvSpPr txBox="1">
            <a:spLocks noChangeArrowheads="1"/>
          </p:cNvSpPr>
          <p:nvPr/>
        </p:nvSpPr>
        <p:spPr bwMode="auto">
          <a:xfrm>
            <a:off x="6570663" y="6259762"/>
            <a:ext cx="2305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en-US" sz="1800">
                <a:solidFill>
                  <a:srgbClr val="FFFFFF"/>
                </a:solidFill>
                <a:latin typeface="メイリオ" panose="020B0604030504040204" pitchFamily="34" charset="-128"/>
                <a:ea typeface="メイリオ" panose="020B0604030504040204" pitchFamily="34" charset="-128"/>
              </a:rPr>
              <a:t>資産税対策</a:t>
            </a:r>
          </a:p>
        </p:txBody>
      </p:sp>
      <p:sp>
        <p:nvSpPr>
          <p:cNvPr id="47" name="正方形/長方形 27">
            <a:extLst>
              <a:ext uri="{FF2B5EF4-FFF2-40B4-BE49-F238E27FC236}">
                <a16:creationId xmlns:a16="http://schemas.microsoft.com/office/drawing/2014/main" id="{D99BD0A2-F1BC-12C8-35C7-258BE747FF9A}"/>
              </a:ext>
            </a:extLst>
          </p:cNvPr>
          <p:cNvSpPr>
            <a:spLocks noChangeArrowheads="1"/>
          </p:cNvSpPr>
          <p:nvPr/>
        </p:nvSpPr>
        <p:spPr bwMode="auto">
          <a:xfrm>
            <a:off x="1890713" y="9860212"/>
            <a:ext cx="6911975" cy="2736850"/>
          </a:xfrm>
          <a:prstGeom prst="rect">
            <a:avLst/>
          </a:prstGeom>
          <a:noFill/>
          <a:ln w="6350">
            <a:solidFill>
              <a:srgbClr val="00009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1474788">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ja-JP" altLang="en-US"/>
          </a:p>
        </p:txBody>
      </p:sp>
      <p:sp>
        <p:nvSpPr>
          <p:cNvPr id="48" name="正方形/長方形 28">
            <a:extLst>
              <a:ext uri="{FF2B5EF4-FFF2-40B4-BE49-F238E27FC236}">
                <a16:creationId xmlns:a16="http://schemas.microsoft.com/office/drawing/2014/main" id="{F7D2A4C0-A91B-26E1-7C96-BC666931F104}"/>
              </a:ext>
            </a:extLst>
          </p:cNvPr>
          <p:cNvSpPr>
            <a:spLocks noChangeArrowheads="1"/>
          </p:cNvSpPr>
          <p:nvPr/>
        </p:nvSpPr>
        <p:spPr bwMode="auto">
          <a:xfrm>
            <a:off x="1890713" y="10147550"/>
            <a:ext cx="6911975" cy="649287"/>
          </a:xfrm>
          <a:prstGeom prst="rect">
            <a:avLst/>
          </a:prstGeom>
          <a:solidFill>
            <a:srgbClr val="000090"/>
          </a:solidFill>
          <a:ln>
            <a:noFill/>
          </a:ln>
          <a:extLst>
            <a:ext uri="{91240B29-F687-4F45-9708-019B960494DF}">
              <a14:hiddenLine xmlns:a14="http://schemas.microsoft.com/office/drawing/2010/main" w="6350">
                <a:solidFill>
                  <a:srgbClr val="000000"/>
                </a:solidFill>
                <a:round/>
                <a:headEnd/>
                <a:tailEnd/>
              </a14:hiddenLine>
            </a:ext>
          </a:extLst>
        </p:spPr>
        <p:txBody>
          <a:bodyPr wrap="none" anchor="ctr"/>
          <a:lstStyle>
            <a:lvl1pPr defTabSz="1474788">
              <a:defRPr kumimoji="1" sz="2900">
                <a:solidFill>
                  <a:schemeClr val="tx1"/>
                </a:solidFill>
                <a:latin typeface="Arial" panose="020B0604020202020204" pitchFamily="34" charset="0"/>
                <a:ea typeface="ＭＳ Ｐゴシック" panose="020B0600070205080204" pitchFamily="34" charset="-128"/>
              </a:defRPr>
            </a:lvl1pPr>
            <a:lvl2pPr marL="742950" indent="-285750" defTabSz="1474788">
              <a:defRPr kumimoji="1" sz="2900">
                <a:solidFill>
                  <a:schemeClr val="tx1"/>
                </a:solidFill>
                <a:latin typeface="Arial" panose="020B0604020202020204" pitchFamily="34" charset="0"/>
                <a:ea typeface="ＭＳ Ｐゴシック" panose="020B0600070205080204" pitchFamily="34" charset="-128"/>
              </a:defRPr>
            </a:lvl2pPr>
            <a:lvl3pPr marL="1143000" indent="-228600" defTabSz="1474788">
              <a:defRPr kumimoji="1" sz="2900">
                <a:solidFill>
                  <a:schemeClr val="tx1"/>
                </a:solidFill>
                <a:latin typeface="Arial" panose="020B0604020202020204" pitchFamily="34" charset="0"/>
                <a:ea typeface="ＭＳ Ｐゴシック" panose="020B0600070205080204" pitchFamily="34" charset="-128"/>
              </a:defRPr>
            </a:lvl3pPr>
            <a:lvl4pPr marL="1600200" indent="-228600" defTabSz="1474788">
              <a:defRPr kumimoji="1" sz="2900">
                <a:solidFill>
                  <a:schemeClr val="tx1"/>
                </a:solidFill>
                <a:latin typeface="Arial" panose="020B0604020202020204" pitchFamily="34" charset="0"/>
                <a:ea typeface="ＭＳ Ｐゴシック" panose="020B0600070205080204" pitchFamily="34" charset="-128"/>
              </a:defRPr>
            </a:lvl4pPr>
            <a:lvl5pPr marL="2057400" indent="-228600" defTabSz="1474788">
              <a:defRPr kumimoji="1" sz="2900">
                <a:solidFill>
                  <a:schemeClr val="tx1"/>
                </a:solidFill>
                <a:latin typeface="Arial" panose="020B0604020202020204" pitchFamily="34" charset="0"/>
                <a:ea typeface="ＭＳ Ｐゴシック" panose="020B0600070205080204" pitchFamily="34" charset="-128"/>
              </a:defRPr>
            </a:lvl5pPr>
            <a:lvl6pPr marL="25146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defTabSz="1474788"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ja-JP" altLang="en-US"/>
          </a:p>
        </p:txBody>
      </p:sp>
      <p:sp>
        <p:nvSpPr>
          <p:cNvPr id="49" name="テキスト ボックス 5">
            <a:extLst>
              <a:ext uri="{FF2B5EF4-FFF2-40B4-BE49-F238E27FC236}">
                <a16:creationId xmlns:a16="http://schemas.microsoft.com/office/drawing/2014/main" id="{738AE01E-AC21-1C1B-01E8-5EB5EDFBB0E5}"/>
              </a:ext>
            </a:extLst>
          </p:cNvPr>
          <p:cNvSpPr txBox="1">
            <a:spLocks noChangeArrowheads="1"/>
          </p:cNvSpPr>
          <p:nvPr/>
        </p:nvSpPr>
        <p:spPr bwMode="auto">
          <a:xfrm>
            <a:off x="1890713" y="9847512"/>
            <a:ext cx="69119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ja-JP" altLang="en-US" sz="1600">
                <a:solidFill>
                  <a:srgbClr val="000090"/>
                </a:solidFill>
                <a:latin typeface="メイリオ" panose="020B0604030504040204" pitchFamily="34" charset="-128"/>
                <a:ea typeface="メイリオ" panose="020B0604030504040204" pitchFamily="34" charset="-128"/>
              </a:rPr>
              <a:t>電話・</a:t>
            </a:r>
            <a:r>
              <a:rPr lang="en-US" altLang="ja-JP" sz="1600">
                <a:solidFill>
                  <a:srgbClr val="000090"/>
                </a:solidFill>
                <a:latin typeface="メイリオ" panose="020B0604030504040204" pitchFamily="34" charset="-128"/>
                <a:ea typeface="メイリオ" panose="020B0604030504040204" pitchFamily="34" charset="-128"/>
              </a:rPr>
              <a:t>FAX</a:t>
            </a:r>
            <a:r>
              <a:rPr lang="ja-JP" altLang="en-US" sz="1600">
                <a:solidFill>
                  <a:srgbClr val="000090"/>
                </a:solidFill>
                <a:latin typeface="メイリオ" panose="020B0604030504040204" pitchFamily="34" charset="-128"/>
                <a:ea typeface="メイリオ" panose="020B0604030504040204" pitchFamily="34" charset="-128"/>
              </a:rPr>
              <a:t>・メールにてご相談承ります。</a:t>
            </a:r>
          </a:p>
        </p:txBody>
      </p:sp>
      <p:sp>
        <p:nvSpPr>
          <p:cNvPr id="50" name="テキスト ボックス 5">
            <a:extLst>
              <a:ext uri="{FF2B5EF4-FFF2-40B4-BE49-F238E27FC236}">
                <a16:creationId xmlns:a16="http://schemas.microsoft.com/office/drawing/2014/main" id="{9A143070-3289-5AC1-3312-CE2EC5D49E9C}"/>
              </a:ext>
            </a:extLst>
          </p:cNvPr>
          <p:cNvSpPr txBox="1">
            <a:spLocks noChangeArrowheads="1"/>
          </p:cNvSpPr>
          <p:nvPr/>
        </p:nvSpPr>
        <p:spPr bwMode="auto">
          <a:xfrm>
            <a:off x="1890713" y="10118975"/>
            <a:ext cx="6911975"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ja-JP" sz="2200" b="1">
                <a:solidFill>
                  <a:srgbClr val="F5FF84"/>
                </a:solidFill>
                <a:latin typeface="メイリオ" panose="020B0604030504040204" pitchFamily="34" charset="-128"/>
                <a:ea typeface="メイリオ" panose="020B0604030504040204" pitchFamily="34" charset="-128"/>
              </a:rPr>
              <a:t>TEL</a:t>
            </a:r>
            <a:r>
              <a:rPr lang="ja-JP" altLang="en-US" sz="2200" b="1">
                <a:solidFill>
                  <a:srgbClr val="F5FF84"/>
                </a:solidFill>
                <a:latin typeface="メイリオ" panose="020B0604030504040204" pitchFamily="34" charset="-128"/>
                <a:ea typeface="メイリオ" panose="020B0604030504040204" pitchFamily="34" charset="-128"/>
              </a:rPr>
              <a:t>：</a:t>
            </a:r>
            <a:r>
              <a:rPr lang="en-US" altLang="ja-JP" sz="2200" b="1">
                <a:solidFill>
                  <a:srgbClr val="F5FF84"/>
                </a:solidFill>
                <a:latin typeface="メイリオ" panose="020B0604030504040204" pitchFamily="34" charset="-128"/>
                <a:ea typeface="メイリオ" panose="020B0604030504040204" pitchFamily="34" charset="-128"/>
              </a:rPr>
              <a:t>03−1234−5678</a:t>
            </a:r>
            <a:r>
              <a:rPr lang="ja-JP" altLang="en-US" sz="2200" b="1">
                <a:solidFill>
                  <a:srgbClr val="F5FF84"/>
                </a:solidFill>
                <a:latin typeface="メイリオ" panose="020B0604030504040204" pitchFamily="34" charset="-128"/>
                <a:ea typeface="メイリオ" panose="020B0604030504040204" pitchFamily="34" charset="-128"/>
              </a:rPr>
              <a:t>　</a:t>
            </a:r>
            <a:r>
              <a:rPr lang="en-US" altLang="ja-JP" sz="2200" b="1">
                <a:solidFill>
                  <a:srgbClr val="F5FF84"/>
                </a:solidFill>
                <a:latin typeface="メイリオ" panose="020B0604030504040204" pitchFamily="34" charset="-128"/>
                <a:ea typeface="メイリオ" panose="020B0604030504040204" pitchFamily="34" charset="-128"/>
              </a:rPr>
              <a:t>FAX</a:t>
            </a:r>
            <a:r>
              <a:rPr lang="ja-JP" altLang="en-US" sz="2200" b="1">
                <a:solidFill>
                  <a:srgbClr val="F5FF84"/>
                </a:solidFill>
                <a:latin typeface="メイリオ" panose="020B0604030504040204" pitchFamily="34" charset="-128"/>
                <a:ea typeface="メイリオ" panose="020B0604030504040204" pitchFamily="34" charset="-128"/>
              </a:rPr>
              <a:t>：</a:t>
            </a:r>
            <a:r>
              <a:rPr lang="en-US" altLang="ja-JP" sz="2200" b="1">
                <a:solidFill>
                  <a:srgbClr val="F5FF84"/>
                </a:solidFill>
                <a:latin typeface="メイリオ" panose="020B0604030504040204" pitchFamily="34" charset="-128"/>
                <a:ea typeface="メイリオ" panose="020B0604030504040204" pitchFamily="34" charset="-128"/>
              </a:rPr>
              <a:t>03−1234−5677</a:t>
            </a:r>
          </a:p>
          <a:p>
            <a:pPr algn="ctr" eaLnBrk="1" hangingPunct="1"/>
            <a:r>
              <a:rPr lang="en-US" altLang="ja-JP" sz="1600">
                <a:solidFill>
                  <a:srgbClr val="F5FF84"/>
                </a:solidFill>
                <a:latin typeface="メイリオ" panose="020B0604030504040204" pitchFamily="34" charset="-128"/>
                <a:ea typeface="メイリオ" panose="020B0604030504040204" pitchFamily="34" charset="-128"/>
              </a:rPr>
              <a:t>MAIL</a:t>
            </a:r>
            <a:r>
              <a:rPr lang="ja-JP" altLang="en-US" sz="1600">
                <a:solidFill>
                  <a:srgbClr val="F5FF84"/>
                </a:solidFill>
                <a:latin typeface="メイリオ" panose="020B0604030504040204" pitchFamily="34" charset="-128"/>
                <a:ea typeface="メイリオ" panose="020B0604030504040204" pitchFamily="34" charset="-128"/>
              </a:rPr>
              <a:t>： </a:t>
            </a:r>
            <a:r>
              <a:rPr lang="en-US" altLang="ja-JP" sz="1600">
                <a:solidFill>
                  <a:srgbClr val="F5FF84"/>
                </a:solidFill>
                <a:latin typeface="メイリオ" panose="020B0604030504040204" pitchFamily="34" charset="-128"/>
                <a:ea typeface="メイリオ" panose="020B0604030504040204" pitchFamily="34" charset="-128"/>
              </a:rPr>
              <a:t>soudan@sample.co.jp</a:t>
            </a:r>
            <a:endParaRPr lang="ja-JP" altLang="en-US" sz="1600">
              <a:solidFill>
                <a:srgbClr val="F5FF84"/>
              </a:solidFill>
              <a:latin typeface="メイリオ" panose="020B0604030504040204" pitchFamily="34" charset="-128"/>
              <a:ea typeface="メイリオ" panose="020B0604030504040204" pitchFamily="34" charset="-128"/>
            </a:endParaRPr>
          </a:p>
        </p:txBody>
      </p:sp>
      <p:cxnSp>
        <p:nvCxnSpPr>
          <p:cNvPr id="51" name="直線コネクタ 31">
            <a:extLst>
              <a:ext uri="{FF2B5EF4-FFF2-40B4-BE49-F238E27FC236}">
                <a16:creationId xmlns:a16="http://schemas.microsoft.com/office/drawing/2014/main" id="{417FF2BD-E158-6786-4EFD-1EEB8A157856}"/>
              </a:ext>
            </a:extLst>
          </p:cNvPr>
          <p:cNvCxnSpPr>
            <a:cxnSpLocks noChangeShapeType="1"/>
          </p:cNvCxnSpPr>
          <p:nvPr/>
        </p:nvCxnSpPr>
        <p:spPr bwMode="auto">
          <a:xfrm>
            <a:off x="1890713" y="12020800"/>
            <a:ext cx="6911975" cy="0"/>
          </a:xfrm>
          <a:prstGeom prst="line">
            <a:avLst/>
          </a:prstGeom>
          <a:noFill/>
          <a:ln w="6350">
            <a:solidFill>
              <a:srgbClr val="0000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線コネクタ 33">
            <a:extLst>
              <a:ext uri="{FF2B5EF4-FFF2-40B4-BE49-F238E27FC236}">
                <a16:creationId xmlns:a16="http://schemas.microsoft.com/office/drawing/2014/main" id="{F7E1CDC5-4864-6BF5-D5AA-9F0A73499B97}"/>
              </a:ext>
            </a:extLst>
          </p:cNvPr>
          <p:cNvCxnSpPr>
            <a:cxnSpLocks noChangeShapeType="1"/>
            <a:endCxn id="47" idx="2"/>
          </p:cNvCxnSpPr>
          <p:nvPr/>
        </p:nvCxnSpPr>
        <p:spPr bwMode="auto">
          <a:xfrm>
            <a:off x="5346700" y="12020800"/>
            <a:ext cx="0" cy="576262"/>
          </a:xfrm>
          <a:prstGeom prst="line">
            <a:avLst/>
          </a:prstGeom>
          <a:noFill/>
          <a:ln w="6350">
            <a:solidFill>
              <a:srgbClr val="0000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線コネクタ 35">
            <a:extLst>
              <a:ext uri="{FF2B5EF4-FFF2-40B4-BE49-F238E27FC236}">
                <a16:creationId xmlns:a16="http://schemas.microsoft.com/office/drawing/2014/main" id="{4C17E334-9693-90D7-8F8A-076F656FC0F0}"/>
              </a:ext>
            </a:extLst>
          </p:cNvPr>
          <p:cNvCxnSpPr>
            <a:cxnSpLocks noChangeShapeType="1"/>
          </p:cNvCxnSpPr>
          <p:nvPr/>
        </p:nvCxnSpPr>
        <p:spPr bwMode="auto">
          <a:xfrm>
            <a:off x="5346700" y="12217650"/>
            <a:ext cx="3455988" cy="0"/>
          </a:xfrm>
          <a:prstGeom prst="line">
            <a:avLst/>
          </a:prstGeom>
          <a:noFill/>
          <a:ln w="6350">
            <a:solidFill>
              <a:srgbClr val="0000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直線コネクタ 37">
            <a:extLst>
              <a:ext uri="{FF2B5EF4-FFF2-40B4-BE49-F238E27FC236}">
                <a16:creationId xmlns:a16="http://schemas.microsoft.com/office/drawing/2014/main" id="{C0C80EC0-FE30-26A1-EB50-38F256E8E7D8}"/>
              </a:ext>
            </a:extLst>
          </p:cNvPr>
          <p:cNvCxnSpPr>
            <a:cxnSpLocks noChangeShapeType="1"/>
          </p:cNvCxnSpPr>
          <p:nvPr/>
        </p:nvCxnSpPr>
        <p:spPr bwMode="auto">
          <a:xfrm>
            <a:off x="5346700" y="12414500"/>
            <a:ext cx="3455988" cy="0"/>
          </a:xfrm>
          <a:prstGeom prst="line">
            <a:avLst/>
          </a:prstGeom>
          <a:noFill/>
          <a:ln w="6350">
            <a:solidFill>
              <a:srgbClr val="0000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直線コネクタ 39">
            <a:extLst>
              <a:ext uri="{FF2B5EF4-FFF2-40B4-BE49-F238E27FC236}">
                <a16:creationId xmlns:a16="http://schemas.microsoft.com/office/drawing/2014/main" id="{6119F5CA-0A8E-8624-6FC7-ACAED7921426}"/>
              </a:ext>
            </a:extLst>
          </p:cNvPr>
          <p:cNvCxnSpPr>
            <a:cxnSpLocks noChangeShapeType="1"/>
          </p:cNvCxnSpPr>
          <p:nvPr/>
        </p:nvCxnSpPr>
        <p:spPr bwMode="auto">
          <a:xfrm flipH="1">
            <a:off x="1890713" y="12314487"/>
            <a:ext cx="3455987" cy="0"/>
          </a:xfrm>
          <a:prstGeom prst="line">
            <a:avLst/>
          </a:prstGeom>
          <a:noFill/>
          <a:ln w="6350">
            <a:solidFill>
              <a:srgbClr val="00009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線コネクタ 41">
            <a:extLst>
              <a:ext uri="{FF2B5EF4-FFF2-40B4-BE49-F238E27FC236}">
                <a16:creationId xmlns:a16="http://schemas.microsoft.com/office/drawing/2014/main" id="{9E4411FB-EC93-87F3-E029-886579D9CC77}"/>
              </a:ext>
            </a:extLst>
          </p:cNvPr>
          <p:cNvCxnSpPr>
            <a:cxnSpLocks noChangeShapeType="1"/>
          </p:cNvCxnSpPr>
          <p:nvPr/>
        </p:nvCxnSpPr>
        <p:spPr bwMode="auto">
          <a:xfrm>
            <a:off x="2033588" y="11012737"/>
            <a:ext cx="6697662" cy="0"/>
          </a:xfrm>
          <a:prstGeom prst="line">
            <a:avLst/>
          </a:prstGeom>
          <a:noFill/>
          <a:ln w="9525">
            <a:solidFill>
              <a:srgbClr val="BFBFB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 name="直線コネクタ 135">
            <a:extLst>
              <a:ext uri="{FF2B5EF4-FFF2-40B4-BE49-F238E27FC236}">
                <a16:creationId xmlns:a16="http://schemas.microsoft.com/office/drawing/2014/main" id="{7CA939EC-94C6-5182-CD88-4D5885F8D8A6}"/>
              </a:ext>
            </a:extLst>
          </p:cNvPr>
          <p:cNvCxnSpPr>
            <a:cxnSpLocks noChangeShapeType="1"/>
          </p:cNvCxnSpPr>
          <p:nvPr/>
        </p:nvCxnSpPr>
        <p:spPr bwMode="auto">
          <a:xfrm>
            <a:off x="2033588" y="11196887"/>
            <a:ext cx="6697662" cy="0"/>
          </a:xfrm>
          <a:prstGeom prst="line">
            <a:avLst/>
          </a:prstGeom>
          <a:noFill/>
          <a:ln w="9525">
            <a:solidFill>
              <a:srgbClr val="BFBFB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線コネクタ 136">
            <a:extLst>
              <a:ext uri="{FF2B5EF4-FFF2-40B4-BE49-F238E27FC236}">
                <a16:creationId xmlns:a16="http://schemas.microsoft.com/office/drawing/2014/main" id="{0CDDAAE7-5B7A-FE0A-D286-352DCF83A75A}"/>
              </a:ext>
            </a:extLst>
          </p:cNvPr>
          <p:cNvCxnSpPr>
            <a:cxnSpLocks noChangeShapeType="1"/>
          </p:cNvCxnSpPr>
          <p:nvPr/>
        </p:nvCxnSpPr>
        <p:spPr bwMode="auto">
          <a:xfrm>
            <a:off x="2033588" y="11387387"/>
            <a:ext cx="6697662" cy="0"/>
          </a:xfrm>
          <a:prstGeom prst="line">
            <a:avLst/>
          </a:prstGeom>
          <a:noFill/>
          <a:ln w="9525">
            <a:solidFill>
              <a:srgbClr val="BFBFB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直線コネクタ 137">
            <a:extLst>
              <a:ext uri="{FF2B5EF4-FFF2-40B4-BE49-F238E27FC236}">
                <a16:creationId xmlns:a16="http://schemas.microsoft.com/office/drawing/2014/main" id="{DFB130F0-96BD-DFD5-1A1D-9C8F8AC939A0}"/>
              </a:ext>
            </a:extLst>
          </p:cNvPr>
          <p:cNvCxnSpPr>
            <a:cxnSpLocks noChangeShapeType="1"/>
          </p:cNvCxnSpPr>
          <p:nvPr/>
        </p:nvCxnSpPr>
        <p:spPr bwMode="auto">
          <a:xfrm>
            <a:off x="2033588" y="11577887"/>
            <a:ext cx="6697662" cy="0"/>
          </a:xfrm>
          <a:prstGeom prst="line">
            <a:avLst/>
          </a:prstGeom>
          <a:noFill/>
          <a:ln w="9525">
            <a:solidFill>
              <a:srgbClr val="BFBFB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直線コネクタ 138">
            <a:extLst>
              <a:ext uri="{FF2B5EF4-FFF2-40B4-BE49-F238E27FC236}">
                <a16:creationId xmlns:a16="http://schemas.microsoft.com/office/drawing/2014/main" id="{4DD77373-13E3-A63A-99FD-AF6E986B1EBB}"/>
              </a:ext>
            </a:extLst>
          </p:cNvPr>
          <p:cNvCxnSpPr>
            <a:cxnSpLocks noChangeShapeType="1"/>
          </p:cNvCxnSpPr>
          <p:nvPr/>
        </p:nvCxnSpPr>
        <p:spPr bwMode="auto">
          <a:xfrm>
            <a:off x="2033588" y="11774737"/>
            <a:ext cx="6697662" cy="0"/>
          </a:xfrm>
          <a:prstGeom prst="line">
            <a:avLst/>
          </a:prstGeom>
          <a:noFill/>
          <a:ln w="9525">
            <a:solidFill>
              <a:srgbClr val="BFBFB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テキスト ボックス 5">
            <a:extLst>
              <a:ext uri="{FF2B5EF4-FFF2-40B4-BE49-F238E27FC236}">
                <a16:creationId xmlns:a16="http://schemas.microsoft.com/office/drawing/2014/main" id="{65EA6D01-262E-9F8A-C488-656537395E82}"/>
              </a:ext>
            </a:extLst>
          </p:cNvPr>
          <p:cNvSpPr txBox="1">
            <a:spLocks noChangeArrowheads="1"/>
          </p:cNvSpPr>
          <p:nvPr/>
        </p:nvSpPr>
        <p:spPr bwMode="auto">
          <a:xfrm>
            <a:off x="1962150" y="10796837"/>
            <a:ext cx="187166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900">
                <a:latin typeface="メイリオ" panose="020B0604030504040204" pitchFamily="34" charset="-128"/>
                <a:ea typeface="メイリオ" panose="020B0604030504040204" pitchFamily="34" charset="-128"/>
              </a:rPr>
              <a:t>ご相談内容はこちらに</a:t>
            </a:r>
          </a:p>
        </p:txBody>
      </p:sp>
      <p:sp>
        <p:nvSpPr>
          <p:cNvPr id="62" name="テキスト ボックス 5">
            <a:extLst>
              <a:ext uri="{FF2B5EF4-FFF2-40B4-BE49-F238E27FC236}">
                <a16:creationId xmlns:a16="http://schemas.microsoft.com/office/drawing/2014/main" id="{4473EA00-EA24-E991-839B-61E998C21F9C}"/>
              </a:ext>
            </a:extLst>
          </p:cNvPr>
          <p:cNvSpPr txBox="1">
            <a:spLocks noChangeArrowheads="1"/>
          </p:cNvSpPr>
          <p:nvPr/>
        </p:nvSpPr>
        <p:spPr bwMode="auto">
          <a:xfrm>
            <a:off x="2033588" y="11804900"/>
            <a:ext cx="28082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900">
                <a:latin typeface="メイリオ" panose="020B0604030504040204" pitchFamily="34" charset="-128"/>
                <a:ea typeface="メイリオ" panose="020B0604030504040204" pitchFamily="34" charset="-128"/>
              </a:rPr>
              <a:t>返信希望方法</a:t>
            </a:r>
            <a:r>
              <a:rPr lang="en-US" altLang="ja-JP" sz="900">
                <a:latin typeface="メイリオ" panose="020B0604030504040204" pitchFamily="34" charset="-128"/>
                <a:ea typeface="メイリオ" panose="020B0604030504040204" pitchFamily="34" charset="-128"/>
              </a:rPr>
              <a:t>▶</a:t>
            </a:r>
            <a:r>
              <a:rPr lang="ja-JP" altLang="en-US" sz="900">
                <a:latin typeface="メイリオ" panose="020B0604030504040204" pitchFamily="34" charset="-128"/>
                <a:ea typeface="メイリオ" panose="020B0604030504040204" pitchFamily="34" charset="-128"/>
              </a:rPr>
              <a:t>　</a:t>
            </a:r>
            <a:r>
              <a:rPr lang="en-US" altLang="ja-JP" sz="900">
                <a:latin typeface="メイリオ" panose="020B0604030504040204" pitchFamily="34" charset="-128"/>
                <a:ea typeface="メイリオ" panose="020B0604030504040204" pitchFamily="34" charset="-128"/>
              </a:rPr>
              <a:t>□</a:t>
            </a:r>
            <a:r>
              <a:rPr lang="ja-JP" altLang="en-US" sz="900">
                <a:latin typeface="メイリオ" panose="020B0604030504040204" pitchFamily="34" charset="-128"/>
                <a:ea typeface="メイリオ" panose="020B0604030504040204" pitchFamily="34" charset="-128"/>
              </a:rPr>
              <a:t>電話　</a:t>
            </a:r>
            <a:r>
              <a:rPr lang="en-US" altLang="ja-JP" sz="900">
                <a:latin typeface="メイリオ" panose="020B0604030504040204" pitchFamily="34" charset="-128"/>
                <a:ea typeface="メイリオ" panose="020B0604030504040204" pitchFamily="34" charset="-128"/>
              </a:rPr>
              <a:t>□FAX</a:t>
            </a:r>
            <a:r>
              <a:rPr lang="ja-JP" altLang="en-US" sz="900">
                <a:latin typeface="メイリオ" panose="020B0604030504040204" pitchFamily="34" charset="-128"/>
                <a:ea typeface="メイリオ" panose="020B0604030504040204" pitchFamily="34" charset="-128"/>
              </a:rPr>
              <a:t>　</a:t>
            </a:r>
            <a:r>
              <a:rPr lang="en-US" altLang="ja-JP" sz="900">
                <a:latin typeface="メイリオ" panose="020B0604030504040204" pitchFamily="34" charset="-128"/>
                <a:ea typeface="メイリオ" panose="020B0604030504040204" pitchFamily="34" charset="-128"/>
              </a:rPr>
              <a:t>□</a:t>
            </a:r>
            <a:r>
              <a:rPr lang="ja-JP" altLang="en-US" sz="900">
                <a:latin typeface="メイリオ" panose="020B0604030504040204" pitchFamily="34" charset="-128"/>
                <a:ea typeface="メイリオ" panose="020B0604030504040204" pitchFamily="34" charset="-128"/>
              </a:rPr>
              <a:t>メール</a:t>
            </a:r>
          </a:p>
        </p:txBody>
      </p:sp>
      <p:sp>
        <p:nvSpPr>
          <p:cNvPr id="63" name="テキスト ボックス 5">
            <a:extLst>
              <a:ext uri="{FF2B5EF4-FFF2-40B4-BE49-F238E27FC236}">
                <a16:creationId xmlns:a16="http://schemas.microsoft.com/office/drawing/2014/main" id="{94DA27D9-FA33-59BA-E5B4-7A76B6026ED5}"/>
              </a:ext>
            </a:extLst>
          </p:cNvPr>
          <p:cNvSpPr txBox="1">
            <a:spLocks noChangeArrowheads="1"/>
          </p:cNvSpPr>
          <p:nvPr/>
        </p:nvSpPr>
        <p:spPr bwMode="auto">
          <a:xfrm>
            <a:off x="2033588" y="12020800"/>
            <a:ext cx="244951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900">
                <a:solidFill>
                  <a:schemeClr val="tx1"/>
                </a:solidFill>
                <a:latin typeface="Arial" panose="020B0604020202020204" pitchFamily="34" charset="0"/>
                <a:ea typeface="ＭＳ Ｐゴシック" panose="020B0600070205080204" pitchFamily="34" charset="-128"/>
              </a:defRPr>
            </a:lvl1pPr>
            <a:lvl2pPr marL="742950" indent="-285750">
              <a:defRPr kumimoji="1" sz="2900">
                <a:solidFill>
                  <a:schemeClr val="tx1"/>
                </a:solidFill>
                <a:latin typeface="Arial" panose="020B0604020202020204" pitchFamily="34" charset="0"/>
                <a:ea typeface="ＭＳ Ｐゴシック" panose="020B0600070205080204" pitchFamily="34" charset="-128"/>
              </a:defRPr>
            </a:lvl2pPr>
            <a:lvl3pPr marL="1143000" indent="-228600">
              <a:defRPr kumimoji="1" sz="2900">
                <a:solidFill>
                  <a:schemeClr val="tx1"/>
                </a:solidFill>
                <a:latin typeface="Arial" panose="020B0604020202020204" pitchFamily="34" charset="0"/>
                <a:ea typeface="ＭＳ Ｐゴシック" panose="020B0600070205080204" pitchFamily="34" charset="-128"/>
              </a:defRPr>
            </a:lvl3pPr>
            <a:lvl4pPr marL="1600200" indent="-228600">
              <a:defRPr kumimoji="1" sz="2900">
                <a:solidFill>
                  <a:schemeClr val="tx1"/>
                </a:solidFill>
                <a:latin typeface="Arial" panose="020B0604020202020204" pitchFamily="34" charset="0"/>
                <a:ea typeface="ＭＳ Ｐゴシック" panose="020B0600070205080204" pitchFamily="34" charset="-128"/>
              </a:defRPr>
            </a:lvl4pPr>
            <a:lvl5pPr marL="2057400" indent="-228600">
              <a:defRPr kumimoji="1" sz="29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kumimoji="1" sz="29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900">
                <a:latin typeface="メイリオ" panose="020B0604030504040204" pitchFamily="34" charset="-128"/>
                <a:ea typeface="メイリオ" panose="020B0604030504040204" pitchFamily="34" charset="-128"/>
              </a:rPr>
              <a:t>会社名</a:t>
            </a:r>
            <a:endParaRPr lang="en-US" altLang="ja-JP" sz="900">
              <a:latin typeface="メイリオ" panose="020B0604030504040204" pitchFamily="34" charset="-128"/>
              <a:ea typeface="メイリオ" panose="020B0604030504040204" pitchFamily="34" charset="-128"/>
            </a:endParaRPr>
          </a:p>
          <a:p>
            <a:pPr eaLnBrk="1" hangingPunct="1"/>
            <a:endParaRPr lang="en-US" altLang="ja-JP" sz="900">
              <a:latin typeface="メイリオ" panose="020B0604030504040204" pitchFamily="34" charset="-128"/>
              <a:ea typeface="メイリオ" panose="020B0604030504040204" pitchFamily="34" charset="-128"/>
            </a:endParaRPr>
          </a:p>
          <a:p>
            <a:pPr eaLnBrk="1" hangingPunct="1"/>
            <a:r>
              <a:rPr lang="ja-JP" altLang="en-US" sz="900">
                <a:latin typeface="メイリオ" panose="020B0604030504040204" pitchFamily="34" charset="-128"/>
                <a:ea typeface="メイリオ" panose="020B0604030504040204" pitchFamily="34" charset="-128"/>
              </a:rPr>
              <a:t>お名前</a:t>
            </a:r>
          </a:p>
        </p:txBody>
      </p:sp>
      <p:sp>
        <p:nvSpPr>
          <p:cNvPr id="64" name="テキスト ボックス 5">
            <a:extLst>
              <a:ext uri="{FF2B5EF4-FFF2-40B4-BE49-F238E27FC236}">
                <a16:creationId xmlns:a16="http://schemas.microsoft.com/office/drawing/2014/main" id="{FBEA805D-2DB3-F1E6-CC91-F1881C9CFB87}"/>
              </a:ext>
            </a:extLst>
          </p:cNvPr>
          <p:cNvSpPr txBox="1">
            <a:spLocks noChangeArrowheads="1"/>
          </p:cNvSpPr>
          <p:nvPr/>
        </p:nvSpPr>
        <p:spPr bwMode="auto">
          <a:xfrm>
            <a:off x="5321300" y="12027150"/>
            <a:ext cx="792163" cy="623887"/>
          </a:xfrm>
          <a:prstGeom prst="rect">
            <a:avLst/>
          </a:prstGeom>
          <a:noFill/>
          <a:ln>
            <a:noFill/>
          </a:ln>
          <a:extLst>
            <a:ext uri="{909E8E84-426E-40dd-AFC4-6F175D3DCCD1}"/>
            <a:ext uri="{91240B29-F687-4f45-9708-019B960494DF}"/>
          </a:extLst>
        </p:spPr>
        <p:txBody>
          <a:bodyPr>
            <a:spAutoFit/>
          </a:bodyPr>
          <a:lstStyle>
            <a:lvl1pPr>
              <a:defRPr kumimoji="1" sz="2900">
                <a:solidFill>
                  <a:schemeClr val="tx1"/>
                </a:solidFill>
                <a:latin typeface="Arial" charset="0"/>
                <a:ea typeface="ＭＳ Ｐゴシック" charset="0"/>
                <a:cs typeface="ＭＳ Ｐゴシック" charset="0"/>
              </a:defRPr>
            </a:lvl1pPr>
            <a:lvl2pPr marL="742950" indent="-285750">
              <a:defRPr kumimoji="1" sz="2900">
                <a:solidFill>
                  <a:schemeClr val="tx1"/>
                </a:solidFill>
                <a:latin typeface="Arial" charset="0"/>
                <a:ea typeface="ＭＳ Ｐゴシック" charset="0"/>
              </a:defRPr>
            </a:lvl2pPr>
            <a:lvl3pPr marL="1143000" indent="-228600">
              <a:defRPr kumimoji="1" sz="2900">
                <a:solidFill>
                  <a:schemeClr val="tx1"/>
                </a:solidFill>
                <a:latin typeface="Arial" charset="0"/>
                <a:ea typeface="ＭＳ Ｐゴシック" charset="0"/>
              </a:defRPr>
            </a:lvl3pPr>
            <a:lvl4pPr marL="1600200" indent="-228600">
              <a:defRPr kumimoji="1" sz="2900">
                <a:solidFill>
                  <a:schemeClr val="tx1"/>
                </a:solidFill>
                <a:latin typeface="Arial" charset="0"/>
                <a:ea typeface="ＭＳ Ｐゴシック" charset="0"/>
              </a:defRPr>
            </a:lvl4pPr>
            <a:lvl5pPr marL="2057400" indent="-228600">
              <a:defRPr kumimoji="1" sz="2900">
                <a:solidFill>
                  <a:schemeClr val="tx1"/>
                </a:solidFill>
                <a:latin typeface="Arial" charset="0"/>
                <a:ea typeface="ＭＳ Ｐゴシック" charset="0"/>
              </a:defRPr>
            </a:lvl5pPr>
            <a:lvl6pPr marL="2514600" indent="-228600" fontAlgn="base">
              <a:spcBef>
                <a:spcPct val="0"/>
              </a:spcBef>
              <a:spcAft>
                <a:spcPct val="0"/>
              </a:spcAft>
              <a:defRPr kumimoji="1" sz="2900">
                <a:solidFill>
                  <a:schemeClr val="tx1"/>
                </a:solidFill>
                <a:latin typeface="Arial" charset="0"/>
                <a:ea typeface="ＭＳ Ｐゴシック" charset="0"/>
              </a:defRPr>
            </a:lvl6pPr>
            <a:lvl7pPr marL="2971800" indent="-228600" fontAlgn="base">
              <a:spcBef>
                <a:spcPct val="0"/>
              </a:spcBef>
              <a:spcAft>
                <a:spcPct val="0"/>
              </a:spcAft>
              <a:defRPr kumimoji="1" sz="2900">
                <a:solidFill>
                  <a:schemeClr val="tx1"/>
                </a:solidFill>
                <a:latin typeface="Arial" charset="0"/>
                <a:ea typeface="ＭＳ Ｐゴシック" charset="0"/>
              </a:defRPr>
            </a:lvl7pPr>
            <a:lvl8pPr marL="3429000" indent="-228600" fontAlgn="base">
              <a:spcBef>
                <a:spcPct val="0"/>
              </a:spcBef>
              <a:spcAft>
                <a:spcPct val="0"/>
              </a:spcAft>
              <a:defRPr kumimoji="1" sz="2900">
                <a:solidFill>
                  <a:schemeClr val="tx1"/>
                </a:solidFill>
                <a:latin typeface="Arial" charset="0"/>
                <a:ea typeface="ＭＳ Ｐゴシック" charset="0"/>
              </a:defRPr>
            </a:lvl8pPr>
            <a:lvl9pPr marL="3886200" indent="-228600" fontAlgn="base">
              <a:spcBef>
                <a:spcPct val="0"/>
              </a:spcBef>
              <a:spcAft>
                <a:spcPct val="0"/>
              </a:spcAft>
              <a:defRPr kumimoji="1" sz="2900">
                <a:solidFill>
                  <a:schemeClr val="tx1"/>
                </a:solidFill>
                <a:latin typeface="Arial" charset="0"/>
                <a:ea typeface="ＭＳ Ｐゴシック" charset="0"/>
              </a:defRPr>
            </a:lvl9pPr>
          </a:lstStyle>
          <a:p>
            <a:pPr eaLnBrk="1" hangingPunct="1">
              <a:lnSpc>
                <a:spcPct val="110000"/>
              </a:lnSpc>
              <a:defRPr/>
            </a:pPr>
            <a:r>
              <a:rPr lang="en-US" altLang="ja-JP" sz="1050" dirty="0">
                <a:latin typeface="メイリオ"/>
                <a:ea typeface="メイリオ"/>
                <a:cs typeface="メイリオ"/>
              </a:rPr>
              <a:t>TEL</a:t>
            </a:r>
          </a:p>
          <a:p>
            <a:pPr eaLnBrk="1" hangingPunct="1">
              <a:lnSpc>
                <a:spcPct val="110000"/>
              </a:lnSpc>
              <a:defRPr/>
            </a:pPr>
            <a:r>
              <a:rPr lang="en-US" altLang="ja-JP" sz="1050" dirty="0">
                <a:latin typeface="メイリオ"/>
                <a:ea typeface="メイリオ"/>
                <a:cs typeface="メイリオ"/>
              </a:rPr>
              <a:t>FAX</a:t>
            </a:r>
          </a:p>
          <a:p>
            <a:pPr eaLnBrk="1" hangingPunct="1">
              <a:lnSpc>
                <a:spcPct val="110000"/>
              </a:lnSpc>
              <a:defRPr/>
            </a:pPr>
            <a:r>
              <a:rPr lang="en-US" altLang="ja-JP" sz="1050" dirty="0">
                <a:latin typeface="メイリオ"/>
                <a:ea typeface="メイリオ"/>
                <a:cs typeface="メイリオ"/>
              </a:rPr>
              <a:t>E-mail</a:t>
            </a:r>
            <a:endParaRPr lang="ja-JP" altLang="en-US" sz="1050" dirty="0">
              <a:latin typeface="メイリオ"/>
              <a:ea typeface="メイリオ"/>
              <a:cs typeface="メイリオ"/>
            </a:endParaRPr>
          </a:p>
        </p:txBody>
      </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4602</TotalTime>
  <Words>301</Words>
  <Application>Microsoft Office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Kozuka Gothic Pro R</vt:lpstr>
      <vt:lpstr>メイリオ</vt:lpstr>
      <vt:lpstr>游ゴシック</vt:lpstr>
      <vt:lpstr>Arial</vt:lpstr>
      <vt:lpstr>Calibri</vt:lpstr>
      <vt:lpstr>Office ​​テーマ</vt:lpstr>
      <vt:lpstr>PowerPoint プレゼンテーション</vt:lpstr>
    </vt:vector>
  </TitlesOfParts>
  <Company>Ex-Imageユーザー</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Ex-Image</dc:creator>
  <cp:lastModifiedBy>佐藤 美奈子</cp:lastModifiedBy>
  <cp:revision>54</cp:revision>
  <dcterms:created xsi:type="dcterms:W3CDTF">2013-04-19T06:36:19Z</dcterms:created>
  <dcterms:modified xsi:type="dcterms:W3CDTF">2024-07-26T07:27:50Z</dcterms:modified>
</cp:coreProperties>
</file>