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AF1C08C-AB4E-8462-B89C-4D712C769464}"/>
              </a:ext>
            </a:extLst>
          </p:cNvPr>
          <p:cNvGrpSpPr/>
          <p:nvPr userDrawn="1"/>
        </p:nvGrpSpPr>
        <p:grpSpPr>
          <a:xfrm>
            <a:off x="665880" y="225492"/>
            <a:ext cx="9528624" cy="14701777"/>
            <a:chOff x="665880" y="225492"/>
            <a:chExt cx="9528624" cy="14701777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E60D937B-F49C-7661-7DB2-0D4DE4822446}"/>
                </a:ext>
              </a:extLst>
            </p:cNvPr>
            <p:cNvSpPr/>
            <p:nvPr userDrawn="1"/>
          </p:nvSpPr>
          <p:spPr bwMode="auto">
            <a:xfrm>
              <a:off x="1565275" y="2211388"/>
              <a:ext cx="7558088" cy="10691812"/>
            </a:xfrm>
            <a:prstGeom prst="rect">
              <a:avLst/>
            </a:prstGeom>
            <a:noFill/>
            <a:ln w="3175">
              <a:solidFill>
                <a:srgbClr val="FF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738E5A17-D616-E5E0-F0F8-53C155835CD4}"/>
                </a:ext>
              </a:extLst>
            </p:cNvPr>
            <p:cNvSpPr/>
            <p:nvPr userDrawn="1"/>
          </p:nvSpPr>
          <p:spPr bwMode="auto">
            <a:xfrm>
              <a:off x="1457325" y="2103438"/>
              <a:ext cx="7773988" cy="10907712"/>
            </a:xfrm>
            <a:prstGeom prst="rect">
              <a:avLst/>
            </a:prstGeom>
            <a:noFill/>
            <a:ln w="3175">
              <a:solidFill>
                <a:srgbClr val="00B05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9F57FBC3-2856-3139-CA69-E141989C4F5A}"/>
                </a:ext>
              </a:extLst>
            </p:cNvPr>
            <p:cNvSpPr/>
            <p:nvPr userDrawn="1"/>
          </p:nvSpPr>
          <p:spPr bwMode="auto">
            <a:xfrm>
              <a:off x="1691370" y="2337483"/>
              <a:ext cx="7344000" cy="10476000"/>
            </a:xfrm>
            <a:prstGeom prst="rect">
              <a:avLst/>
            </a:prstGeom>
            <a:noFill/>
            <a:ln w="3175">
              <a:solidFill>
                <a:srgbClr val="00B0F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1043056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 sz="2160"/>
            </a:p>
          </p:txBody>
        </p:sp>
        <p:cxnSp>
          <p:nvCxnSpPr>
            <p:cNvPr id="9" name="直線コネクタ 4">
              <a:extLst>
                <a:ext uri="{FF2B5EF4-FFF2-40B4-BE49-F238E27FC236}">
                  <a16:creationId xmlns:a16="http://schemas.microsoft.com/office/drawing/2014/main" id="{F76CF596-2012-6E06-BF3B-723E868DDCBF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90411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直線コネクタ 56">
              <a:extLst>
                <a:ext uri="{FF2B5EF4-FFF2-40B4-BE49-F238E27FC236}">
                  <a16:creationId xmlns:a16="http://schemas.microsoft.com/office/drawing/2014/main" id="{EA2ADD31-FD3C-DA91-1B86-0D59B7608E3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直線コネクタ 58">
              <a:extLst>
                <a:ext uri="{FF2B5EF4-FFF2-40B4-BE49-F238E27FC236}">
                  <a16:creationId xmlns:a16="http://schemas.microsoft.com/office/drawing/2014/main" id="{5070EAFC-83C2-C3C7-BAC5-CA01B4E825AA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8FA1E7F1-A389-E26E-92BF-E56041EF4222}"/>
                </a:ext>
              </a:extLst>
            </p:cNvPr>
            <p:cNvCxnSpPr>
              <a:cxnSpLocks/>
            </p:cNvCxnSpPr>
            <p:nvPr userDrawn="1"/>
          </p:nvCxnSpPr>
          <p:spPr bwMode="auto">
            <a:xfrm flipV="1">
              <a:off x="1688353" y="13662331"/>
              <a:ext cx="7344000" cy="18024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直線矢印コネクタ 65">
              <a:extLst>
                <a:ext uri="{FF2B5EF4-FFF2-40B4-BE49-F238E27FC236}">
                  <a16:creationId xmlns:a16="http://schemas.microsoft.com/office/drawing/2014/main" id="{78458BB4-E202-5C01-7839-E7B5978F16E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9FA5A03F-88DA-ACBD-7CB9-4F0E0E373D04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15" name="テキスト ボックス 70">
              <a:extLst>
                <a:ext uri="{FF2B5EF4-FFF2-40B4-BE49-F238E27FC236}">
                  <a16:creationId xmlns:a16="http://schemas.microsoft.com/office/drawing/2014/main" id="{0E6D5AD4-2EF4-562B-91C0-68660B2E1D0F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16" name="直線コネクタ 55">
              <a:extLst>
                <a:ext uri="{FF2B5EF4-FFF2-40B4-BE49-F238E27FC236}">
                  <a16:creationId xmlns:a16="http://schemas.microsoft.com/office/drawing/2014/main" id="{8E3B6475-2967-8B4A-7FD5-574394CAB7E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40093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354B267-4B0A-314C-8359-63087C373F22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cxnSp>
          <p:nvCxnSpPr>
            <p:cNvPr id="18" name="直線コネクタ 60">
              <a:extLst>
                <a:ext uri="{FF2B5EF4-FFF2-40B4-BE49-F238E27FC236}">
                  <a16:creationId xmlns:a16="http://schemas.microsoft.com/office/drawing/2014/main" id="{DCAFE242-FC81-3E90-9780-5D97DFBCF840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直線コネクタ 61">
              <a:extLst>
                <a:ext uri="{FF2B5EF4-FFF2-40B4-BE49-F238E27FC236}">
                  <a16:creationId xmlns:a16="http://schemas.microsoft.com/office/drawing/2014/main" id="{2B63D9A9-F1E3-576E-60B3-824C54EB175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直線矢印コネクタ 67">
              <a:extLst>
                <a:ext uri="{FF2B5EF4-FFF2-40B4-BE49-F238E27FC236}">
                  <a16:creationId xmlns:a16="http://schemas.microsoft.com/office/drawing/2014/main" id="{17E0ED00-75EA-8F9C-EEE7-0183176C9B66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1" name="テキスト ボックス 71">
              <a:extLst>
                <a:ext uri="{FF2B5EF4-FFF2-40B4-BE49-F238E27FC236}">
                  <a16:creationId xmlns:a16="http://schemas.microsoft.com/office/drawing/2014/main" id="{CDA334DC-6342-64E0-E17C-D24451FC58A5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4601DF1F-0C7F-FBE5-D312-B27B4FFBDA42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に変換する前に「表示」＞「スライドマスター」画面で緑、赤、水色それぞれのガイド枠を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削除してください。削除されていない場合は、ガイドが原稿に印刷されることがあります。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広告面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4627</TotalTime>
  <Words>3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Kozuka Gothic Pro R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52</cp:revision>
  <dcterms:created xsi:type="dcterms:W3CDTF">2013-04-19T06:36:19Z</dcterms:created>
  <dcterms:modified xsi:type="dcterms:W3CDTF">2024-07-26T07:28:53Z</dcterms:modified>
</cp:coreProperties>
</file>