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0691813" cy="15119350"/>
  <p:notesSz cx="6858000" cy="9144000"/>
  <p:defaultTextStyle>
    <a:defPPr>
      <a:defRPr lang="ja-JP"/>
    </a:defPPr>
    <a:lvl1pPr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534988" indent="-65088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071563" indent="-131763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606550" indent="-196850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144713" indent="-263525" algn="l" defTabSz="1071563" rtl="0" eaLnBrk="0" fontAlgn="base" hangingPunct="0">
      <a:spcBef>
        <a:spcPct val="0"/>
      </a:spcBef>
      <a:spcAft>
        <a:spcPct val="0"/>
      </a:spcAft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1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2" userDrawn="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99" autoAdjust="0"/>
  </p:normalViewPr>
  <p:slideViewPr>
    <p:cSldViewPr>
      <p:cViewPr varScale="1">
        <p:scale>
          <a:sx n="37" d="100"/>
          <a:sy n="37" d="100"/>
        </p:scale>
        <p:origin x="1608" y="90"/>
      </p:cViewPr>
      <p:guideLst>
        <p:guide orient="horz" pos="476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6C4710-66BE-43F8-BD54-58CC6176F1E6}" type="datetimeFigureOut">
              <a:rPr kumimoji="1" lang="ja-JP" altLang="en-US" smtClean="0"/>
              <a:t>2024/7/26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9D714C-8FFB-4FF5-8BBB-1FBF70CE60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218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D714C-8FFB-4FF5-8BBB-1FBF70CE602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11051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A02A226A-3F24-19F8-F4C9-4847A4814393}"/>
              </a:ext>
            </a:extLst>
          </p:cNvPr>
          <p:cNvGrpSpPr/>
          <p:nvPr userDrawn="1"/>
        </p:nvGrpSpPr>
        <p:grpSpPr>
          <a:xfrm>
            <a:off x="665880" y="225492"/>
            <a:ext cx="9719991" cy="14701777"/>
            <a:chOff x="665880" y="225492"/>
            <a:chExt cx="9719991" cy="14701777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5A5D0000-CDDE-337A-9698-FC524C958C8A}"/>
                </a:ext>
              </a:extLst>
            </p:cNvPr>
            <p:cNvGrpSpPr/>
            <p:nvPr userDrawn="1"/>
          </p:nvGrpSpPr>
          <p:grpSpPr>
            <a:xfrm>
              <a:off x="953418" y="2103438"/>
              <a:ext cx="8856984" cy="10907712"/>
              <a:chOff x="953418" y="2103438"/>
              <a:chExt cx="8856984" cy="10907712"/>
            </a:xfrm>
          </p:grpSpPr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3EACF8A0-D992-2ECE-C059-DC2E57A46819}"/>
                  </a:ext>
                </a:extLst>
              </p:cNvPr>
              <p:cNvSpPr/>
              <p:nvPr userDrawn="1"/>
            </p:nvSpPr>
            <p:spPr bwMode="auto">
              <a:xfrm>
                <a:off x="1565275" y="2211388"/>
                <a:ext cx="7558088" cy="10691812"/>
              </a:xfrm>
              <a:prstGeom prst="rect">
                <a:avLst/>
              </a:pr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>
                <a:lvl1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1EE4FBB6-8AF5-97F5-89EA-E54E272DEA13}"/>
                  </a:ext>
                </a:extLst>
              </p:cNvPr>
              <p:cNvSpPr/>
              <p:nvPr userDrawn="1"/>
            </p:nvSpPr>
            <p:spPr bwMode="auto">
              <a:xfrm>
                <a:off x="1457325" y="2103438"/>
                <a:ext cx="7773988" cy="10907712"/>
              </a:xfrm>
              <a:prstGeom prst="rect">
                <a:avLst/>
              </a:prstGeom>
              <a:no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>
                <a:lvl1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45302CD7-CCD3-9D03-2827-B3FE795B9791}"/>
                  </a:ext>
                </a:extLst>
              </p:cNvPr>
              <p:cNvSpPr/>
              <p:nvPr userDrawn="1"/>
            </p:nvSpPr>
            <p:spPr bwMode="auto">
              <a:xfrm>
                <a:off x="1670540" y="2316653"/>
                <a:ext cx="7344000" cy="10476000"/>
              </a:xfrm>
              <a:prstGeom prst="rect">
                <a:avLst/>
              </a:prstGeom>
              <a:noFill/>
              <a:ln w="3175">
                <a:solidFill>
                  <a:srgbClr val="00B0F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>
                <a:lvl1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cxnSp>
            <p:nvCxnSpPr>
              <p:cNvPr id="48" name="直線コネクタ 47">
                <a:extLst>
                  <a:ext uri="{FF2B5EF4-FFF2-40B4-BE49-F238E27FC236}">
                    <a16:creationId xmlns:a16="http://schemas.microsoft.com/office/drawing/2014/main" id="{888CA493-59B4-D009-EB18-FE8B33A690FA}"/>
                  </a:ext>
                </a:extLst>
              </p:cNvPr>
              <p:cNvCxnSpPr/>
              <p:nvPr userDrawn="1"/>
            </p:nvCxnSpPr>
            <p:spPr>
              <a:xfrm>
                <a:off x="953418" y="5471443"/>
                <a:ext cx="8856984" cy="0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7" name="直線コネクタ 4">
              <a:extLst>
                <a:ext uri="{FF2B5EF4-FFF2-40B4-BE49-F238E27FC236}">
                  <a16:creationId xmlns:a16="http://schemas.microsoft.com/office/drawing/2014/main" id="{49E2C3C0-8412-EB09-EA47-0FBB780B42CA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666598" y="13366800"/>
              <a:ext cx="0" cy="392031"/>
            </a:xfrm>
            <a:prstGeom prst="line">
              <a:avLst/>
            </a:prstGeom>
            <a:noFill/>
            <a:ln w="6350" algn="ctr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8" name="直線コネクタ 56">
              <a:extLst>
                <a:ext uri="{FF2B5EF4-FFF2-40B4-BE49-F238E27FC236}">
                  <a16:creationId xmlns:a16="http://schemas.microsoft.com/office/drawing/2014/main" id="{AEDC24C4-AAAC-5E26-C03B-0FF6764E338E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562181" y="13384578"/>
              <a:ext cx="0" cy="923731"/>
            </a:xfrm>
            <a:prstGeom prst="line">
              <a:avLst/>
            </a:prstGeom>
            <a:noFill/>
            <a:ln w="635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" name="直線コネクタ 58">
              <a:extLst>
                <a:ext uri="{FF2B5EF4-FFF2-40B4-BE49-F238E27FC236}">
                  <a16:creationId xmlns:a16="http://schemas.microsoft.com/office/drawing/2014/main" id="{02BB9F98-BCA0-26D4-31FF-04EC6B0DC8E0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123888" y="13388400"/>
              <a:ext cx="0" cy="923731"/>
            </a:xfrm>
            <a:prstGeom prst="line">
              <a:avLst/>
            </a:prstGeom>
            <a:noFill/>
            <a:ln w="635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" name="直線矢印コネクタ 29">
              <a:extLst>
                <a:ext uri="{FF2B5EF4-FFF2-40B4-BE49-F238E27FC236}">
                  <a16:creationId xmlns:a16="http://schemas.microsoft.com/office/drawing/2014/main" id="{37343742-9C18-18D6-FD16-129C5DD1438C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673498" y="13662331"/>
              <a:ext cx="7344816" cy="0"/>
            </a:xfrm>
            <a:prstGeom prst="straightConnector1">
              <a:avLst/>
            </a:prstGeom>
            <a:noFill/>
            <a:ln w="6350" algn="ctr">
              <a:solidFill>
                <a:srgbClr val="00B0F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直線矢印コネクタ 65">
              <a:extLst>
                <a:ext uri="{FF2B5EF4-FFF2-40B4-BE49-F238E27FC236}">
                  <a16:creationId xmlns:a16="http://schemas.microsoft.com/office/drawing/2014/main" id="{36A83E78-2F41-A27E-8288-314B15330308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557338" y="14154353"/>
              <a:ext cx="7558088" cy="0"/>
            </a:xfrm>
            <a:prstGeom prst="straightConnector1">
              <a:avLst/>
            </a:prstGeom>
            <a:noFill/>
            <a:ln w="6350" algn="ctr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2" name="テキスト ボックス 13">
              <a:extLst>
                <a:ext uri="{FF2B5EF4-FFF2-40B4-BE49-F238E27FC236}">
                  <a16:creationId xmlns:a16="http://schemas.microsoft.com/office/drawing/2014/main" id="{B68F5A30-6638-7755-6B82-6C94E4B7F162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2860403" y="13535358"/>
              <a:ext cx="4932914" cy="26188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>
              <a:solidFill>
                <a:srgbClr val="00B0F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b="1" dirty="0">
                  <a:latin typeface="Kozuka Gothic Pro R" pitchFamily="34" charset="-128"/>
                  <a:ea typeface="Kozuka Gothic Pro R" pitchFamily="34" charset="-128"/>
                </a:rPr>
                <a:t>切れてはいけない文字や図は水色の枠内に入れてください</a:t>
              </a:r>
            </a:p>
          </p:txBody>
        </p:sp>
        <p:sp>
          <p:nvSpPr>
            <p:cNvPr id="33" name="テキスト ボックス 70">
              <a:extLst>
                <a:ext uri="{FF2B5EF4-FFF2-40B4-BE49-F238E27FC236}">
                  <a16:creationId xmlns:a16="http://schemas.microsoft.com/office/drawing/2014/main" id="{03C6E6D7-933A-F8EB-6119-732676350F4E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2682641" y="14046426"/>
              <a:ext cx="5326531" cy="261883"/>
            </a:xfrm>
            <a:prstGeom prst="rect">
              <a:avLst/>
            </a:prstGeom>
            <a:solidFill>
              <a:srgbClr val="FCE7EC"/>
            </a:solidFill>
            <a:ln w="9525">
              <a:solidFill>
                <a:srgbClr val="D8117D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b="1" dirty="0">
                  <a:latin typeface="Kozuka Gothic Pro R" pitchFamily="34" charset="-128"/>
                  <a:ea typeface="Kozuka Gothic Pro R" pitchFamily="34" charset="-128"/>
                </a:rPr>
                <a:t>赤枠の範囲が仕上がりサイズです。</a:t>
              </a:r>
            </a:p>
          </p:txBody>
        </p:sp>
        <p:cxnSp>
          <p:nvCxnSpPr>
            <p:cNvPr id="34" name="直線コネクタ 55">
              <a:extLst>
                <a:ext uri="{FF2B5EF4-FFF2-40B4-BE49-F238E27FC236}">
                  <a16:creationId xmlns:a16="http://schemas.microsoft.com/office/drawing/2014/main" id="{ED94AE31-3F9D-72CF-E0D9-43F080F80058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018664" y="13367724"/>
              <a:ext cx="0" cy="392031"/>
            </a:xfrm>
            <a:prstGeom prst="line">
              <a:avLst/>
            </a:prstGeom>
            <a:noFill/>
            <a:ln w="6350" algn="ctr">
              <a:solidFill>
                <a:srgbClr val="00B0F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" name="直線コネクタ 60">
              <a:extLst>
                <a:ext uri="{FF2B5EF4-FFF2-40B4-BE49-F238E27FC236}">
                  <a16:creationId xmlns:a16="http://schemas.microsoft.com/office/drawing/2014/main" id="{FEA3E8FB-E535-69C6-36A2-E7315BB350D0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445732" y="13382631"/>
              <a:ext cx="0" cy="1544638"/>
            </a:xfrm>
            <a:prstGeom prst="line">
              <a:avLst/>
            </a:prstGeom>
            <a:noFill/>
            <a:ln w="6350" algn="ctr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" name="直線コネクタ 61">
              <a:extLst>
                <a:ext uri="{FF2B5EF4-FFF2-40B4-BE49-F238E27FC236}">
                  <a16:creationId xmlns:a16="http://schemas.microsoft.com/office/drawing/2014/main" id="{A2D32279-BBDD-3998-82E1-F1A15FDB2FF8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239251" y="13367945"/>
              <a:ext cx="0" cy="1544638"/>
            </a:xfrm>
            <a:prstGeom prst="line">
              <a:avLst/>
            </a:prstGeom>
            <a:noFill/>
            <a:ln w="6350" algn="ctr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7" name="直線矢印コネクタ 67">
              <a:extLst>
                <a:ext uri="{FF2B5EF4-FFF2-40B4-BE49-F238E27FC236}">
                  <a16:creationId xmlns:a16="http://schemas.microsoft.com/office/drawing/2014/main" id="{EBF07294-6A01-03BD-4008-DA45E80A0439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1449388" y="14592383"/>
              <a:ext cx="7785100" cy="0"/>
            </a:xfrm>
            <a:prstGeom prst="straightConnector1">
              <a:avLst/>
            </a:prstGeom>
            <a:noFill/>
            <a:ln w="6350" algn="ctr">
              <a:solidFill>
                <a:srgbClr val="00B05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8" name="テキスト ボックス 71">
              <a:extLst>
                <a:ext uri="{FF2B5EF4-FFF2-40B4-BE49-F238E27FC236}">
                  <a16:creationId xmlns:a16="http://schemas.microsoft.com/office/drawing/2014/main" id="{60ED219C-DB37-A763-8500-280B9BE44BD6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3328988" y="14449508"/>
              <a:ext cx="5432425" cy="261937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/>
              <a:r>
                <a:rPr lang="ja-JP" altLang="en-US" sz="1100" b="1" dirty="0">
                  <a:latin typeface="Kozuka Gothic Pro R" pitchFamily="34" charset="-128"/>
                  <a:ea typeface="Kozuka Gothic Pro R" pitchFamily="34" charset="-128"/>
                </a:rPr>
                <a:t>緑枠の範囲はフチなし印刷をする場合背景を伸ばす範囲です。</a:t>
              </a:r>
            </a:p>
          </p:txBody>
        </p:sp>
        <p:cxnSp>
          <p:nvCxnSpPr>
            <p:cNvPr id="39" name="直線矢印コネクタ 4">
              <a:extLst>
                <a:ext uri="{FF2B5EF4-FFF2-40B4-BE49-F238E27FC236}">
                  <a16:creationId xmlns:a16="http://schemas.microsoft.com/office/drawing/2014/main" id="{0B0A1483-700E-51B5-F658-60CE42DEA4E8}"/>
                </a:ext>
              </a:extLst>
            </p:cNvPr>
            <p:cNvCxnSpPr>
              <a:cxnSpLocks noChangeShapeType="1"/>
            </p:cNvCxnSpPr>
            <p:nvPr userDrawn="1"/>
          </p:nvCxnSpPr>
          <p:spPr bwMode="auto">
            <a:xfrm>
              <a:off x="9953451" y="2231557"/>
              <a:ext cx="0" cy="3240000"/>
            </a:xfrm>
            <a:prstGeom prst="straightConnector1">
              <a:avLst/>
            </a:prstGeom>
            <a:noFill/>
            <a:ln w="6350" algn="ctr">
              <a:solidFill>
                <a:srgbClr val="FFC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0" name="直線コネクタ 6">
              <a:extLst>
                <a:ext uri="{FF2B5EF4-FFF2-40B4-BE49-F238E27FC236}">
                  <a16:creationId xmlns:a16="http://schemas.microsoft.com/office/drawing/2014/main" id="{6D21061E-788E-0D2C-C37F-03408CBF36FA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666174" y="5472521"/>
              <a:ext cx="647564" cy="0"/>
            </a:xfrm>
            <a:prstGeom prst="line">
              <a:avLst/>
            </a:prstGeom>
            <a:noFill/>
            <a:ln w="6350" algn="ctr">
              <a:solidFill>
                <a:srgbClr val="FFC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1" name="直線コネクタ 54">
              <a:extLst>
                <a:ext uri="{FF2B5EF4-FFF2-40B4-BE49-F238E27FC236}">
                  <a16:creationId xmlns:a16="http://schemas.microsoft.com/office/drawing/2014/main" id="{62F2588B-A099-DF4E-190B-028E7AD41727}"/>
                </a:ext>
              </a:extLst>
            </p:cNvPr>
            <p:cNvCxnSpPr>
              <a:cxnSpLocks/>
            </p:cNvCxnSpPr>
            <p:nvPr userDrawn="1"/>
          </p:nvCxnSpPr>
          <p:spPr bwMode="auto">
            <a:xfrm>
              <a:off x="9666174" y="2241082"/>
              <a:ext cx="647564" cy="0"/>
            </a:xfrm>
            <a:prstGeom prst="line">
              <a:avLst/>
            </a:prstGeom>
            <a:noFill/>
            <a:ln w="6350" algn="ctr">
              <a:solidFill>
                <a:srgbClr val="FFC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2" name="テキスト ボックス 9">
              <a:extLst>
                <a:ext uri="{FF2B5EF4-FFF2-40B4-BE49-F238E27FC236}">
                  <a16:creationId xmlns:a16="http://schemas.microsoft.com/office/drawing/2014/main" id="{C6F41C0A-554D-EC45-14D7-3D609836EFC8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9524097" y="2859315"/>
              <a:ext cx="861774" cy="210851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>
              <a:solidFill>
                <a:srgbClr val="FFC000"/>
              </a:solidFill>
              <a:miter lim="800000"/>
              <a:headEnd/>
              <a:tailEnd/>
            </a:ln>
          </p:spPr>
          <p:txBody>
            <a:bodyPr vert="eaVert" wrap="square">
              <a:spAutoFit/>
            </a:bodyPr>
            <a:lstStyle>
              <a:lvl1pPr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9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r>
                <a:rPr lang="ja-JP" altLang="en-US" sz="1100" b="1" dirty="0"/>
                <a:t>上部の赤線から</a:t>
              </a:r>
              <a:r>
                <a:rPr lang="en-US" altLang="ja-JP" sz="1100" b="1" dirty="0"/>
                <a:t>75~90</a:t>
              </a:r>
              <a:r>
                <a:rPr lang="ja-JP" altLang="en-US" sz="1100" b="1" dirty="0"/>
                <a:t>ミリが</a:t>
              </a:r>
              <a:endParaRPr lang="en-US" altLang="ja-JP" sz="1100" b="1" dirty="0"/>
            </a:p>
            <a:p>
              <a:r>
                <a:rPr lang="ja-JP" altLang="en-US" sz="1100" b="1" dirty="0"/>
                <a:t>宛名スペースです</a:t>
              </a:r>
              <a:endParaRPr lang="en-US" altLang="ja-JP" sz="1100" b="1" dirty="0"/>
            </a:p>
            <a:p>
              <a:r>
                <a:rPr lang="ja-JP" altLang="en-US" sz="1100" b="1" dirty="0"/>
                <a:t>オレンジ線より上にはデザイン</a:t>
              </a:r>
              <a:endParaRPr lang="en-US" altLang="ja-JP" sz="1100" b="1" dirty="0"/>
            </a:p>
            <a:p>
              <a:r>
                <a:rPr lang="ja-JP" altLang="en-US" sz="1100" b="1" dirty="0"/>
                <a:t>しないでください</a:t>
              </a: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FFAAD814-0432-82F2-8D5F-C4A010D74111}"/>
                </a:ext>
              </a:extLst>
            </p:cNvPr>
            <p:cNvSpPr txBox="1"/>
            <p:nvPr userDrawn="1"/>
          </p:nvSpPr>
          <p:spPr>
            <a:xfrm>
              <a:off x="665880" y="225492"/>
              <a:ext cx="9504562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800" b="1" dirty="0">
                  <a:solidFill>
                    <a:srgbClr val="FF0000"/>
                  </a:solidFill>
                </a:rPr>
                <a:t>※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作成した原稿は「名前を付けて保存」からファイル形式を「</a:t>
              </a:r>
              <a:r>
                <a:rPr kumimoji="1" lang="en-US" altLang="ja-JP" sz="1800" b="1" dirty="0">
                  <a:solidFill>
                    <a:srgbClr val="FF0000"/>
                  </a:solidFill>
                </a:rPr>
                <a:t>PDF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」にして保存してください。</a:t>
              </a:r>
              <a:endParaRPr kumimoji="1" lang="en-US" altLang="ja-JP" sz="1800" b="1" dirty="0">
                <a:solidFill>
                  <a:srgbClr val="FF0000"/>
                </a:solidFill>
              </a:endParaRPr>
            </a:p>
            <a:p>
              <a:r>
                <a:rPr kumimoji="1" lang="ja-JP" altLang="en-US" sz="1800" b="1" dirty="0">
                  <a:solidFill>
                    <a:srgbClr val="FF0000"/>
                  </a:solidFill>
                </a:rPr>
                <a:t>　サイズが変更される可能性があるため印刷から</a:t>
              </a:r>
              <a:r>
                <a:rPr kumimoji="1" lang="en-US" altLang="ja-JP" sz="1800" b="1" dirty="0">
                  <a:solidFill>
                    <a:srgbClr val="FF0000"/>
                  </a:solidFill>
                </a:rPr>
                <a:t>PDF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に変換はしないでください。</a:t>
              </a: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BB5735CE-7351-F35D-508E-B4C544D3319C}"/>
                </a:ext>
              </a:extLst>
            </p:cNvPr>
            <p:cNvSpPr txBox="1"/>
            <p:nvPr userDrawn="1"/>
          </p:nvSpPr>
          <p:spPr>
            <a:xfrm>
              <a:off x="689942" y="871823"/>
              <a:ext cx="9504562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ja-JP" sz="1800" b="1" dirty="0">
                  <a:solidFill>
                    <a:srgbClr val="FF0000"/>
                  </a:solidFill>
                </a:rPr>
                <a:t>※PDF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に変換する前に「表示」＞「スライドマスター」画面で緑、赤、水色それぞれのガイド枠と</a:t>
              </a:r>
              <a:endParaRPr kumimoji="1" lang="en-US" altLang="ja-JP" sz="1800" b="1" dirty="0">
                <a:solidFill>
                  <a:srgbClr val="FF0000"/>
                </a:solidFill>
              </a:endParaRPr>
            </a:p>
            <a:p>
              <a:r>
                <a:rPr lang="ja-JP" altLang="en-US" sz="1800" b="1" dirty="0">
                  <a:solidFill>
                    <a:srgbClr val="FF0000"/>
                  </a:solidFill>
                </a:rPr>
                <a:t>　オレンジ線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を削除してください。削除されていない場合は、ガイドが原稿に印刷されることが</a:t>
              </a:r>
              <a:endParaRPr kumimoji="1" lang="en-US" altLang="ja-JP" sz="1800" b="1" dirty="0">
                <a:solidFill>
                  <a:srgbClr val="FF0000"/>
                </a:solidFill>
              </a:endParaRPr>
            </a:p>
            <a:p>
              <a:r>
                <a:rPr lang="ja-JP" altLang="en-US" sz="1800" b="1" dirty="0">
                  <a:solidFill>
                    <a:srgbClr val="FF0000"/>
                  </a:solidFill>
                </a:rPr>
                <a:t>　</a:t>
              </a:r>
              <a:r>
                <a:rPr kumimoji="1" lang="ja-JP" altLang="en-US" sz="1800" b="1" dirty="0">
                  <a:solidFill>
                    <a:srgbClr val="FF0000"/>
                  </a:solidFill>
                </a:rPr>
                <a:t>あります。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313583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762" userDrawn="1">
          <p15:clr>
            <a:srgbClr val="FBAE40"/>
          </p15:clr>
        </p15:guide>
        <p15:guide id="2" pos="336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4">
            <a:extLst>
              <a:ext uri="{FF2B5EF4-FFF2-40B4-BE49-F238E27FC236}">
                <a16:creationId xmlns:a16="http://schemas.microsoft.com/office/drawing/2014/main" id="{194DEE89-75AD-C9F0-4CE0-8B58034E1A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04838"/>
            <a:ext cx="184150" cy="338137"/>
          </a:xfrm>
          <a:prstGeom prst="rect">
            <a:avLst/>
          </a:prstGeom>
          <a:noFill/>
          <a:ln>
            <a:noFill/>
          </a:ln>
        </p:spPr>
        <p:txBody>
          <a:bodyPr wrap="none" anchor="ctr">
            <a:spAutoFit/>
          </a:bodyPr>
          <a:lstStyle>
            <a:lvl1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defTabSz="812800"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6019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30591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5163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973513" indent="-263525" defTabSz="812800" eaLnBrk="0" fontAlgn="base" hangingPunct="0">
              <a:spcBef>
                <a:spcPct val="0"/>
              </a:spcBef>
              <a:spcAft>
                <a:spcPct val="0"/>
              </a:spcAft>
              <a:tabLst>
                <a:tab pos="2400300" algn="ctr"/>
                <a:tab pos="4800600" algn="r"/>
              </a:tabLst>
              <a:defRPr kumimoji="1" sz="21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z="1600">
              <a:latin typeface="Arial" panose="020B0604020202020204" pitchFamily="34" charset="0"/>
            </a:endParaRPr>
          </a:p>
        </p:txBody>
      </p:sp>
      <p:grpSp>
        <p:nvGrpSpPr>
          <p:cNvPr id="1028" name="グループ化 82">
            <a:extLst>
              <a:ext uri="{FF2B5EF4-FFF2-40B4-BE49-F238E27FC236}">
                <a16:creationId xmlns:a16="http://schemas.microsoft.com/office/drawing/2014/main" id="{48AC2274-EC49-4167-AADE-5AD7034C13C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116013" y="1774825"/>
            <a:ext cx="8456612" cy="11569700"/>
            <a:chOff x="567531" y="613829"/>
            <a:chExt cx="8456612" cy="11569832"/>
          </a:xfrm>
        </p:grpSpPr>
        <p:grpSp>
          <p:nvGrpSpPr>
            <p:cNvPr id="1038" name="グループ化 12">
              <a:extLst>
                <a:ext uri="{FF2B5EF4-FFF2-40B4-BE49-F238E27FC236}">
                  <a16:creationId xmlns:a16="http://schemas.microsoft.com/office/drawing/2014/main" id="{DD9329E4-DCCA-2DF5-CCF5-655EBAFCB77B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5400000">
              <a:off x="290512" y="6246345"/>
              <a:ext cx="858838" cy="304800"/>
              <a:chOff x="1372" y="1471"/>
              <a:chExt cx="917042" cy="305083"/>
            </a:xfrm>
          </p:grpSpPr>
          <p:cxnSp>
            <p:nvCxnSpPr>
              <p:cNvPr id="100" name="直線コネクタ 99">
                <a:extLst>
                  <a:ext uri="{FF2B5EF4-FFF2-40B4-BE49-F238E27FC236}">
                    <a16:creationId xmlns:a16="http://schemas.microsoft.com/office/drawing/2014/main" id="{2A794F2A-77B1-D754-9C75-E37C3C8EEB0C}"/>
                  </a:ext>
                </a:extLst>
              </p:cNvPr>
              <p:cNvCxnSpPr/>
              <p:nvPr/>
            </p:nvCxnSpPr>
            <p:spPr>
              <a:xfrm>
                <a:off x="520" y="84098"/>
                <a:ext cx="91196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1" name="直線コネクタ 100">
                <a:extLst>
                  <a:ext uri="{FF2B5EF4-FFF2-40B4-BE49-F238E27FC236}">
                    <a16:creationId xmlns:a16="http://schemas.microsoft.com/office/drawing/2014/main" id="{AAF0B4FE-03C8-A2FA-4CA0-A8B2464CCD8C}"/>
                  </a:ext>
                </a:extLst>
              </p:cNvPr>
              <p:cNvCxnSpPr/>
              <p:nvPr/>
            </p:nvCxnSpPr>
            <p:spPr>
              <a:xfrm>
                <a:off x="453113" y="6238"/>
                <a:ext cx="0" cy="3050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39" name="グループ化 12">
              <a:extLst>
                <a:ext uri="{FF2B5EF4-FFF2-40B4-BE49-F238E27FC236}">
                  <a16:creationId xmlns:a16="http://schemas.microsoft.com/office/drawing/2014/main" id="{C8E36620-D4CB-A78A-B1E0-F795443CF75E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rot="-5400000">
              <a:off x="8446288" y="6241583"/>
              <a:ext cx="850910" cy="304800"/>
              <a:chOff x="10689" y="-3296"/>
              <a:chExt cx="908577" cy="305083"/>
            </a:xfrm>
          </p:grpSpPr>
          <p:cxnSp>
            <p:nvCxnSpPr>
              <p:cNvPr id="98" name="直線コネクタ 97">
                <a:extLst>
                  <a:ext uri="{FF2B5EF4-FFF2-40B4-BE49-F238E27FC236}">
                    <a16:creationId xmlns:a16="http://schemas.microsoft.com/office/drawing/2014/main" id="{4C794908-53B8-215D-E01A-0BCBAEC635D4}"/>
                  </a:ext>
                </a:extLst>
              </p:cNvPr>
              <p:cNvCxnSpPr/>
              <p:nvPr/>
            </p:nvCxnSpPr>
            <p:spPr>
              <a:xfrm>
                <a:off x="10689" y="74564"/>
                <a:ext cx="90857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99" name="直線コネクタ 98">
                <a:extLst>
                  <a:ext uri="{FF2B5EF4-FFF2-40B4-BE49-F238E27FC236}">
                    <a16:creationId xmlns:a16="http://schemas.microsoft.com/office/drawing/2014/main" id="{F937603C-1AB3-0962-ACD0-8B77EF8F3C89}"/>
                  </a:ext>
                </a:extLst>
              </p:cNvPr>
              <p:cNvCxnSpPr/>
              <p:nvPr/>
            </p:nvCxnSpPr>
            <p:spPr>
              <a:xfrm>
                <a:off x="465952" y="-3296"/>
                <a:ext cx="0" cy="3050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040" name="グループ化 85">
              <a:extLst>
                <a:ext uri="{FF2B5EF4-FFF2-40B4-BE49-F238E27FC236}">
                  <a16:creationId xmlns:a16="http://schemas.microsoft.com/office/drawing/2014/main" id="{EBFC024E-2C06-92AC-0A80-00DD8967A872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577379" y="613829"/>
              <a:ext cx="440408" cy="437915"/>
              <a:chOff x="577379" y="613829"/>
              <a:chExt cx="440408" cy="437915"/>
            </a:xfrm>
          </p:grpSpPr>
          <p:sp>
            <p:nvSpPr>
              <p:cNvPr id="96" name="フリーフォーム 95">
                <a:extLst>
                  <a:ext uri="{FF2B5EF4-FFF2-40B4-BE49-F238E27FC236}">
                    <a16:creationId xmlns:a16="http://schemas.microsoft.com/office/drawing/2014/main" id="{A5D016BC-6343-D3A3-74AA-117176900618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441325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7" name="フリーフォーム 96">
                <a:extLst>
                  <a:ext uri="{FF2B5EF4-FFF2-40B4-BE49-F238E27FC236}">
                    <a16:creationId xmlns:a16="http://schemas.microsoft.com/office/drawing/2014/main" id="{0C1D9B53-4F93-8E23-731B-4DB2230E8607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325437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41" name="グループ化 86">
              <a:extLst>
                <a:ext uri="{FF2B5EF4-FFF2-40B4-BE49-F238E27FC236}">
                  <a16:creationId xmlns:a16="http://schemas.microsoft.com/office/drawing/2014/main" id="{C093C673-38E2-8A33-53B7-C7C4591E1154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H="1">
              <a:off x="8572958" y="613829"/>
              <a:ext cx="440408" cy="437915"/>
              <a:chOff x="577379" y="613829"/>
              <a:chExt cx="440408" cy="437915"/>
            </a:xfrm>
          </p:grpSpPr>
          <p:sp>
            <p:nvSpPr>
              <p:cNvPr id="94" name="フリーフォーム 93">
                <a:extLst>
                  <a:ext uri="{FF2B5EF4-FFF2-40B4-BE49-F238E27FC236}">
                    <a16:creationId xmlns:a16="http://schemas.microsoft.com/office/drawing/2014/main" id="{963CADCA-3AB9-C937-D9FD-A9804FAA9DB2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439738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5" name="フリーフォーム 94">
                <a:extLst>
                  <a:ext uri="{FF2B5EF4-FFF2-40B4-BE49-F238E27FC236}">
                    <a16:creationId xmlns:a16="http://schemas.microsoft.com/office/drawing/2014/main" id="{CC95EAD9-67F2-58F5-2D59-AF0BD70AE448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323850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42" name="グループ化 87">
              <a:extLst>
                <a:ext uri="{FF2B5EF4-FFF2-40B4-BE49-F238E27FC236}">
                  <a16:creationId xmlns:a16="http://schemas.microsoft.com/office/drawing/2014/main" id="{D2DDD7BB-61AF-E83B-AB3F-85699B2F0E7D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V="1">
              <a:off x="577379" y="11745746"/>
              <a:ext cx="440408" cy="437915"/>
              <a:chOff x="577379" y="613829"/>
              <a:chExt cx="440408" cy="437915"/>
            </a:xfrm>
          </p:grpSpPr>
          <p:sp>
            <p:nvSpPr>
              <p:cNvPr id="92" name="フリーフォーム 91">
                <a:extLst>
                  <a:ext uri="{FF2B5EF4-FFF2-40B4-BE49-F238E27FC236}">
                    <a16:creationId xmlns:a16="http://schemas.microsoft.com/office/drawing/2014/main" id="{C63781AA-F595-0248-FE1E-4AE7CD8F151B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441325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3" name="フリーフォーム 92">
                <a:extLst>
                  <a:ext uri="{FF2B5EF4-FFF2-40B4-BE49-F238E27FC236}">
                    <a16:creationId xmlns:a16="http://schemas.microsoft.com/office/drawing/2014/main" id="{080E2FD5-17EE-0FCC-064B-34EB9B278D51}"/>
                  </a:ext>
                </a:extLst>
              </p:cNvPr>
              <p:cNvSpPr/>
              <p:nvPr/>
            </p:nvSpPr>
            <p:spPr bwMode="auto">
              <a:xfrm>
                <a:off x="577056" y="613829"/>
                <a:ext cx="325437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  <p:grpSp>
          <p:nvGrpSpPr>
            <p:cNvPr id="1043" name="グループ化 88">
              <a:extLst>
                <a:ext uri="{FF2B5EF4-FFF2-40B4-BE49-F238E27FC236}">
                  <a16:creationId xmlns:a16="http://schemas.microsoft.com/office/drawing/2014/main" id="{13C440D4-CABF-3F4F-9EE8-B57194FEAEF0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 flipH="1" flipV="1">
              <a:off x="8572958" y="11745746"/>
              <a:ext cx="440408" cy="437915"/>
              <a:chOff x="577379" y="613829"/>
              <a:chExt cx="440408" cy="437915"/>
            </a:xfrm>
          </p:grpSpPr>
          <p:sp>
            <p:nvSpPr>
              <p:cNvPr id="90" name="フリーフォーム 89">
                <a:extLst>
                  <a:ext uri="{FF2B5EF4-FFF2-40B4-BE49-F238E27FC236}">
                    <a16:creationId xmlns:a16="http://schemas.microsoft.com/office/drawing/2014/main" id="{E9AAF330-36AF-943C-11F4-A9F763A91C84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439738" cy="323854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  <p:sp>
            <p:nvSpPr>
              <p:cNvPr id="91" name="フリーフォーム 90">
                <a:extLst>
                  <a:ext uri="{FF2B5EF4-FFF2-40B4-BE49-F238E27FC236}">
                    <a16:creationId xmlns:a16="http://schemas.microsoft.com/office/drawing/2014/main" id="{DA5B34B5-BD97-0F1C-9426-87E1BDDE7EBC}"/>
                  </a:ext>
                </a:extLst>
              </p:cNvPr>
              <p:cNvSpPr/>
              <p:nvPr/>
            </p:nvSpPr>
            <p:spPr bwMode="auto">
              <a:xfrm>
                <a:off x="577714" y="613829"/>
                <a:ext cx="323850" cy="438155"/>
              </a:xfrm>
              <a:custGeom>
                <a:avLst/>
                <a:gdLst>
                  <a:gd name="connsiteX0" fmla="*/ 434340 w 434340"/>
                  <a:gd name="connsiteY0" fmla="*/ 0 h 321945"/>
                  <a:gd name="connsiteX1" fmla="*/ 434340 w 434340"/>
                  <a:gd name="connsiteY1" fmla="*/ 321945 h 321945"/>
                  <a:gd name="connsiteX2" fmla="*/ 0 w 434340"/>
                  <a:gd name="connsiteY2" fmla="*/ 321945 h 321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340" h="321945">
                    <a:moveTo>
                      <a:pt x="434340" y="0"/>
                    </a:moveTo>
                    <a:lnTo>
                      <a:pt x="434340" y="321945"/>
                    </a:lnTo>
                    <a:lnTo>
                      <a:pt x="0" y="321945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>
                  <a:defRPr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1043056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ja-JP" altLang="en-US" sz="2160"/>
              </a:p>
            </p:txBody>
          </p:sp>
        </p:grpSp>
      </p:grp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B7AB3B68-F06F-2E2A-309A-F5CDE230598D}"/>
              </a:ext>
            </a:extLst>
          </p:cNvPr>
          <p:cNvCxnSpPr>
            <a:cxnSpLocks/>
          </p:cNvCxnSpPr>
          <p:nvPr userDrawn="1"/>
        </p:nvCxnSpPr>
        <p:spPr bwMode="auto">
          <a:xfrm flipV="1">
            <a:off x="5345113" y="1715179"/>
            <a:ext cx="0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4C1D19C0-962D-5750-0E82-87FFC24288EE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4841850" y="1943051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68270187-8874-E712-0F51-7090FD0B6445}"/>
              </a:ext>
            </a:extLst>
          </p:cNvPr>
          <p:cNvCxnSpPr>
            <a:cxnSpLocks/>
          </p:cNvCxnSpPr>
          <p:nvPr userDrawn="1"/>
        </p:nvCxnSpPr>
        <p:spPr bwMode="auto">
          <a:xfrm flipV="1">
            <a:off x="5344320" y="13020251"/>
            <a:ext cx="0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56369646-9D8A-81B2-1B54-8969A82F1782}"/>
              </a:ext>
            </a:extLst>
          </p:cNvPr>
          <p:cNvCxnSpPr>
            <a:cxnSpLocks/>
          </p:cNvCxnSpPr>
          <p:nvPr userDrawn="1"/>
        </p:nvCxnSpPr>
        <p:spPr bwMode="auto">
          <a:xfrm>
            <a:off x="4841057" y="13248123"/>
            <a:ext cx="100811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27100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927100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0641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81282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219230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625641" algn="ctr" defTabSz="927124" rtl="0" fontAlgn="base">
        <a:spcBef>
          <a:spcPct val="0"/>
        </a:spcBef>
        <a:spcAft>
          <a:spcPct val="0"/>
        </a:spcAft>
        <a:defRPr kumimoji="1" sz="4445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6075" indent="-346075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50888" indent="-288925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5728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2083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84388" indent="-230188" algn="l" defTabSz="9271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9756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6pPr>
      <a:lvl7pPr marL="3013349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7pPr>
      <a:lvl8pPr marL="3476940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8pPr>
      <a:lvl9pPr marL="3940532" indent="-231796" algn="l" defTabSz="927184" rtl="0" eaLnBrk="1" latinLnBrk="0" hangingPunct="1">
        <a:spcBef>
          <a:spcPct val="20000"/>
        </a:spcBef>
        <a:buFont typeface="Arial" pitchFamily="34" charset="0"/>
        <a:buChar char="•"/>
        <a:defRPr kumimoji="1" sz="20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1pPr>
      <a:lvl2pPr marL="463592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927184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390776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4pPr>
      <a:lvl5pPr marL="1854368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5pPr>
      <a:lvl6pPr marL="2317960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6pPr>
      <a:lvl7pPr marL="2781552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7pPr>
      <a:lvl8pPr marL="3245145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8pPr>
      <a:lvl9pPr marL="3708736" algn="l" defTabSz="927184" rtl="0" eaLnBrk="1" latinLnBrk="0" hangingPunct="1">
        <a:defRPr kumimoji="1" sz="186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762" userDrawn="1">
          <p15:clr>
            <a:srgbClr val="F26B43"/>
          </p15:clr>
        </p15:guide>
        <p15:guide id="2" pos="336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D0F3D24-CAC3-4AB9-7664-ACC0F4A10AC9}"/>
              </a:ext>
            </a:extLst>
          </p:cNvPr>
          <p:cNvSpPr txBox="1"/>
          <p:nvPr/>
        </p:nvSpPr>
        <p:spPr>
          <a:xfrm>
            <a:off x="9450362" y="0"/>
            <a:ext cx="1241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/>
              <a:t>A4</a:t>
            </a:r>
            <a:r>
              <a:rPr kumimoji="1" lang="ja-JP" altLang="en-US" sz="1800" dirty="0"/>
              <a:t>宛名面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4532</TotalTime>
  <Words>3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Kozuka Gothic Pro R</vt:lpstr>
      <vt:lpstr>游ゴシック</vt:lpstr>
      <vt:lpstr>Arial</vt:lpstr>
      <vt:lpstr>Calibri</vt:lpstr>
      <vt:lpstr>Office ​​テーマ</vt:lpstr>
      <vt:lpstr>PowerPoint プレゼンテーション</vt:lpstr>
    </vt:vector>
  </TitlesOfParts>
  <Company>Ex-Imageユーザー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Ex-Image</dc:creator>
  <cp:lastModifiedBy>佐藤 美奈子</cp:lastModifiedBy>
  <cp:revision>54</cp:revision>
  <dcterms:created xsi:type="dcterms:W3CDTF">2013-04-19T06:36:19Z</dcterms:created>
  <dcterms:modified xsi:type="dcterms:W3CDTF">2024-07-26T07:18:19Z</dcterms:modified>
</cp:coreProperties>
</file>