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5119350" cy="10691813"/>
  <p:notesSz cx="9939338" cy="6807200"/>
  <p:defaultTextStyle>
    <a:defPPr>
      <a:defRPr lang="ja-JP"/>
    </a:defPPr>
    <a:lvl1pPr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1222" indent="-51633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09179" indent="-110000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67135" indent="-166121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5091" indent="-222244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3232633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3879159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4525686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5172212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 userDrawn="1">
          <p15:clr>
            <a:srgbClr val="A4A3A4"/>
          </p15:clr>
        </p15:guide>
        <p15:guide id="2" pos="23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40" d="100"/>
          <a:sy n="40" d="100"/>
        </p:scale>
        <p:origin x="954" y="504"/>
      </p:cViewPr>
      <p:guideLst>
        <p:guide orient="horz" pos="3369"/>
        <p:guide pos="23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988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9B669EA-86F2-B5CF-4452-80F4101BDC1F}"/>
              </a:ext>
            </a:extLst>
          </p:cNvPr>
          <p:cNvGrpSpPr/>
          <p:nvPr userDrawn="1"/>
        </p:nvGrpSpPr>
        <p:grpSpPr>
          <a:xfrm>
            <a:off x="1328200" y="590804"/>
            <a:ext cx="12495862" cy="9398696"/>
            <a:chOff x="2096608" y="1458099"/>
            <a:chExt cx="6446370" cy="4646800"/>
          </a:xfrm>
        </p:grpSpPr>
        <p:grpSp>
          <p:nvGrpSpPr>
            <p:cNvPr id="1032" name="グループ化 2">
              <a:extLst>
                <a:ext uri="{FF2B5EF4-FFF2-40B4-BE49-F238E27FC236}">
                  <a16:creationId xmlns:a16="http://schemas.microsoft.com/office/drawing/2014/main" id="{1FBAE835-B48C-DDCF-D35C-86B5E0BADBE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5989936" y="3551858"/>
              <a:ext cx="4645469" cy="460614"/>
              <a:chOff x="2213473" y="371648"/>
              <a:chExt cx="4645469" cy="460584"/>
            </a:xfrm>
          </p:grpSpPr>
          <p:grpSp>
            <p:nvGrpSpPr>
              <p:cNvPr id="1046" name="グループ化 8">
                <a:extLst>
                  <a:ext uri="{FF2B5EF4-FFF2-40B4-BE49-F238E27FC236}">
                    <a16:creationId xmlns:a16="http://schemas.microsoft.com/office/drawing/2014/main" id="{296EBA1C-2CE8-99E2-A059-3FE22FEC8F8E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2213473" y="394110"/>
                <a:ext cx="460374" cy="438122"/>
                <a:chOff x="-63930" y="-60479"/>
                <a:chExt cx="439027" cy="431294"/>
              </a:xfrm>
            </p:grpSpPr>
            <p:sp>
              <p:nvSpPr>
                <p:cNvPr id="66" name="フリーフォーム 65">
                  <a:extLst>
                    <a:ext uri="{FF2B5EF4-FFF2-40B4-BE49-F238E27FC236}">
                      <a16:creationId xmlns:a16="http://schemas.microsoft.com/office/drawing/2014/main" id="{579BACF1-E862-C42D-4ADB-DB0333632664}"/>
                    </a:ext>
                  </a:extLst>
                </p:cNvPr>
                <p:cNvSpPr/>
                <p:nvPr/>
              </p:nvSpPr>
              <p:spPr>
                <a:xfrm>
                  <a:off x="-63930" y="-9874"/>
                  <a:ext cx="439027" cy="326596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67" name="フリーフォーム 66">
                  <a:extLst>
                    <a:ext uri="{FF2B5EF4-FFF2-40B4-BE49-F238E27FC236}">
                      <a16:creationId xmlns:a16="http://schemas.microsoft.com/office/drawing/2014/main" id="{37CF8B22-78FA-1C4E-E385-09919E2B9021}"/>
                    </a:ext>
                  </a:extLst>
                </p:cNvPr>
                <p:cNvSpPr/>
                <p:nvPr/>
              </p:nvSpPr>
              <p:spPr>
                <a:xfrm>
                  <a:off x="-14755" y="-60479"/>
                  <a:ext cx="328514" cy="43129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  <p:grpSp>
            <p:nvGrpSpPr>
              <p:cNvPr id="1047" name="グループ化 8">
                <a:extLst>
                  <a:ext uri="{FF2B5EF4-FFF2-40B4-BE49-F238E27FC236}">
                    <a16:creationId xmlns:a16="http://schemas.microsoft.com/office/drawing/2014/main" id="{9F9AB5A3-A7A1-3F64-8E68-A0CF33E6ACC6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 rot="5400000">
                <a:off x="6409695" y="382746"/>
                <a:ext cx="460345" cy="438149"/>
                <a:chOff x="-75607" y="-65714"/>
                <a:chExt cx="438997" cy="431324"/>
              </a:xfrm>
            </p:grpSpPr>
            <p:sp>
              <p:nvSpPr>
                <p:cNvPr id="64" name="フリーフォーム 63">
                  <a:extLst>
                    <a:ext uri="{FF2B5EF4-FFF2-40B4-BE49-F238E27FC236}">
                      <a16:creationId xmlns:a16="http://schemas.microsoft.com/office/drawing/2014/main" id="{4DC062D4-834F-4AB1-3F1F-2B649EAA9028}"/>
                    </a:ext>
                  </a:extLst>
                </p:cNvPr>
                <p:cNvSpPr/>
                <p:nvPr/>
              </p:nvSpPr>
              <p:spPr>
                <a:xfrm>
                  <a:off x="-75607" y="-10616"/>
                  <a:ext cx="438997" cy="326619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65" name="フリーフォーム 64">
                  <a:extLst>
                    <a:ext uri="{FF2B5EF4-FFF2-40B4-BE49-F238E27FC236}">
                      <a16:creationId xmlns:a16="http://schemas.microsoft.com/office/drawing/2014/main" id="{264193CE-8AA6-C72B-13A5-33D9FC50E1D1}"/>
                    </a:ext>
                  </a:extLst>
                </p:cNvPr>
                <p:cNvSpPr/>
                <p:nvPr/>
              </p:nvSpPr>
              <p:spPr>
                <a:xfrm>
                  <a:off x="-21550" y="-65714"/>
                  <a:ext cx="328491" cy="43132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</p:grpSp>
        <p:grpSp>
          <p:nvGrpSpPr>
            <p:cNvPr id="1033" name="グループ化 12">
              <a:extLst>
                <a:ext uri="{FF2B5EF4-FFF2-40B4-BE49-F238E27FC236}">
                  <a16:creationId xmlns:a16="http://schemas.microsoft.com/office/drawing/2014/main" id="{C45731BA-01E9-CE23-3AC9-D70E9569066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4880598" y="1533525"/>
              <a:ext cx="860425" cy="304800"/>
              <a:chOff x="38876" y="7828"/>
              <a:chExt cx="918677" cy="305083"/>
            </a:xfrm>
          </p:grpSpPr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2D94C9C7-8FA9-F2A9-0786-EA38486BD594}"/>
                  </a:ext>
                </a:extLst>
              </p:cNvPr>
              <p:cNvCxnSpPr/>
              <p:nvPr/>
            </p:nvCxnSpPr>
            <p:spPr>
              <a:xfrm>
                <a:off x="38876" y="85687"/>
                <a:ext cx="918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94FCD39E-5AFD-25D0-E154-144D32B640E3}"/>
                  </a:ext>
                </a:extLst>
              </p:cNvPr>
              <p:cNvCxnSpPr/>
              <p:nvPr/>
            </p:nvCxnSpPr>
            <p:spPr>
              <a:xfrm>
                <a:off x="497525" y="782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4" name="グループ化 12">
              <a:extLst>
                <a:ext uri="{FF2B5EF4-FFF2-40B4-BE49-F238E27FC236}">
                  <a16:creationId xmlns:a16="http://schemas.microsoft.com/office/drawing/2014/main" id="{08254B16-D46B-9DC8-D1E3-C7B394D14A2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855" y="5718174"/>
              <a:ext cx="860426" cy="304800"/>
              <a:chOff x="-69990" y="6237"/>
              <a:chExt cx="918677" cy="305083"/>
            </a:xfrm>
          </p:grpSpPr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20F99EA0-E1A2-D8DF-61C7-DD3AF32390C7}"/>
                  </a:ext>
                </a:extLst>
              </p:cNvPr>
              <p:cNvCxnSpPr/>
              <p:nvPr/>
            </p:nvCxnSpPr>
            <p:spPr>
              <a:xfrm>
                <a:off x="-69990" y="82509"/>
                <a:ext cx="918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9245BB20-86F8-B448-B5FB-6437EC1E786C}"/>
                  </a:ext>
                </a:extLst>
              </p:cNvPr>
              <p:cNvCxnSpPr/>
              <p:nvPr/>
            </p:nvCxnSpPr>
            <p:spPr>
              <a:xfrm>
                <a:off x="398124" y="6237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5" name="グループ化 65">
              <a:extLst>
                <a:ext uri="{FF2B5EF4-FFF2-40B4-BE49-F238E27FC236}">
                  <a16:creationId xmlns:a16="http://schemas.microsoft.com/office/drawing/2014/main" id="{50E1624D-74F7-CEF3-E6EB-8E6654CC625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 flipV="1">
              <a:off x="3412" y="3551295"/>
              <a:ext cx="4646797" cy="460405"/>
              <a:chOff x="2212145" y="317808"/>
              <a:chExt cx="4646797" cy="460377"/>
            </a:xfrm>
          </p:grpSpPr>
          <p:grpSp>
            <p:nvGrpSpPr>
              <p:cNvPr id="1036" name="グループ化 8">
                <a:extLst>
                  <a:ext uri="{FF2B5EF4-FFF2-40B4-BE49-F238E27FC236}">
                    <a16:creationId xmlns:a16="http://schemas.microsoft.com/office/drawing/2014/main" id="{246ECFA7-72EC-A318-E758-24D21AAA2DE3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2212145" y="340064"/>
                <a:ext cx="460376" cy="438121"/>
                <a:chOff x="-65204" y="-113685"/>
                <a:chExt cx="439027" cy="431294"/>
              </a:xfrm>
            </p:grpSpPr>
            <p:sp>
              <p:nvSpPr>
                <p:cNvPr id="56" name="フリーフォーム 55">
                  <a:extLst>
                    <a:ext uri="{FF2B5EF4-FFF2-40B4-BE49-F238E27FC236}">
                      <a16:creationId xmlns:a16="http://schemas.microsoft.com/office/drawing/2014/main" id="{A394399F-E786-29E6-C02E-1FCCECDFC694}"/>
                    </a:ext>
                  </a:extLst>
                </p:cNvPr>
                <p:cNvSpPr/>
                <p:nvPr/>
              </p:nvSpPr>
              <p:spPr>
                <a:xfrm>
                  <a:off x="-65204" y="-69661"/>
                  <a:ext cx="439027" cy="326597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57" name="フリーフォーム 56">
                  <a:extLst>
                    <a:ext uri="{FF2B5EF4-FFF2-40B4-BE49-F238E27FC236}">
                      <a16:creationId xmlns:a16="http://schemas.microsoft.com/office/drawing/2014/main" id="{DEB62E99-828B-CF67-161E-D472EFCD84A9}"/>
                    </a:ext>
                  </a:extLst>
                </p:cNvPr>
                <p:cNvSpPr/>
                <p:nvPr/>
              </p:nvSpPr>
              <p:spPr>
                <a:xfrm>
                  <a:off x="-14755" y="-113685"/>
                  <a:ext cx="328514" cy="43129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  <p:grpSp>
            <p:nvGrpSpPr>
              <p:cNvPr id="1037" name="グループ化 8">
                <a:extLst>
                  <a:ext uri="{FF2B5EF4-FFF2-40B4-BE49-F238E27FC236}">
                    <a16:creationId xmlns:a16="http://schemas.microsoft.com/office/drawing/2014/main" id="{31F4E3D8-BE0A-DF01-9046-27BEA08FF2F8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 rot="5400000">
                <a:off x="6409696" y="328908"/>
                <a:ext cx="460345" cy="438146"/>
                <a:chOff x="-126953" y="-65722"/>
                <a:chExt cx="438997" cy="431324"/>
              </a:xfrm>
            </p:grpSpPr>
            <p:sp>
              <p:nvSpPr>
                <p:cNvPr id="54" name="フリーフォーム 53">
                  <a:extLst>
                    <a:ext uri="{FF2B5EF4-FFF2-40B4-BE49-F238E27FC236}">
                      <a16:creationId xmlns:a16="http://schemas.microsoft.com/office/drawing/2014/main" id="{3BAD9131-4BB2-B2D0-2B44-13F8AB68B4D8}"/>
                    </a:ext>
                  </a:extLst>
                </p:cNvPr>
                <p:cNvSpPr/>
                <p:nvPr/>
              </p:nvSpPr>
              <p:spPr>
                <a:xfrm>
                  <a:off x="-126953" y="-10626"/>
                  <a:ext cx="438997" cy="326618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55" name="フリーフォーム 54">
                  <a:extLst>
                    <a:ext uri="{FF2B5EF4-FFF2-40B4-BE49-F238E27FC236}">
                      <a16:creationId xmlns:a16="http://schemas.microsoft.com/office/drawing/2014/main" id="{5EEC818D-7C3F-0179-D759-E5B64AE408AF}"/>
                    </a:ext>
                  </a:extLst>
                </p:cNvPr>
                <p:cNvSpPr/>
                <p:nvPr/>
              </p:nvSpPr>
              <p:spPr>
                <a:xfrm>
                  <a:off x="-75480" y="-65722"/>
                  <a:ext cx="328491" cy="43132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</p:grpSp>
        <p:grpSp>
          <p:nvGrpSpPr>
            <p:cNvPr id="16" name="グループ化 12">
              <a:extLst>
                <a:ext uri="{FF2B5EF4-FFF2-40B4-BE49-F238E27FC236}">
                  <a16:creationId xmlns:a16="http://schemas.microsoft.com/office/drawing/2014/main" id="{21FF1C93-8828-9CBE-4172-BEF0877099F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1903899" y="3628805"/>
              <a:ext cx="864000" cy="288000"/>
              <a:chOff x="-6225" y="93819"/>
              <a:chExt cx="922494" cy="288267"/>
            </a:xfrm>
          </p:grpSpPr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311C3C94-897F-2A23-8278-D60F716B09F0}"/>
                  </a:ext>
                </a:extLst>
              </p:cNvPr>
              <p:cNvCxnSpPr/>
              <p:nvPr/>
            </p:nvCxnSpPr>
            <p:spPr>
              <a:xfrm>
                <a:off x="-6225" y="243075"/>
                <a:ext cx="92249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D7BD2804-36CD-8FAD-17AA-840AE62BE877}"/>
                  </a:ext>
                </a:extLst>
              </p:cNvPr>
              <p:cNvCxnSpPr/>
              <p:nvPr/>
            </p:nvCxnSpPr>
            <p:spPr>
              <a:xfrm>
                <a:off x="471728" y="93819"/>
                <a:ext cx="0" cy="2882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グループ化 12">
              <a:extLst>
                <a:ext uri="{FF2B5EF4-FFF2-40B4-BE49-F238E27FC236}">
                  <a16:creationId xmlns:a16="http://schemas.microsoft.com/office/drawing/2014/main" id="{745DCA09-12BA-F719-6553-D7EC460429F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7864921" y="3612963"/>
              <a:ext cx="864000" cy="288000"/>
              <a:chOff x="17934" y="36433"/>
              <a:chExt cx="922494" cy="288267"/>
            </a:xfrm>
          </p:grpSpPr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7A472163-58BE-12E0-E03B-E81BDC7B23E9}"/>
                  </a:ext>
                </a:extLst>
              </p:cNvPr>
              <p:cNvCxnSpPr/>
              <p:nvPr/>
            </p:nvCxnSpPr>
            <p:spPr>
              <a:xfrm>
                <a:off x="17934" y="175838"/>
                <a:ext cx="92249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CDB41180-1E5F-B690-E4E1-6D3B648964B2}"/>
                  </a:ext>
                </a:extLst>
              </p:cNvPr>
              <p:cNvCxnSpPr/>
              <p:nvPr/>
            </p:nvCxnSpPr>
            <p:spPr>
              <a:xfrm>
                <a:off x="447532" y="36433"/>
                <a:ext cx="0" cy="2882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578E60B-883F-924F-004C-47A726C56E37}"/>
              </a:ext>
            </a:extLst>
          </p:cNvPr>
          <p:cNvGrpSpPr/>
          <p:nvPr userDrawn="1"/>
        </p:nvGrpSpPr>
        <p:grpSpPr>
          <a:xfrm>
            <a:off x="0" y="0"/>
            <a:ext cx="15119350" cy="10691813"/>
            <a:chOff x="0" y="0"/>
            <a:chExt cx="15119350" cy="1069181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93FB5B5-18D4-4CAF-A9B5-DFD9D33E09BC}"/>
                </a:ext>
              </a:extLst>
            </p:cNvPr>
            <p:cNvGrpSpPr/>
            <p:nvPr userDrawn="1"/>
          </p:nvGrpSpPr>
          <p:grpSpPr>
            <a:xfrm>
              <a:off x="0" y="0"/>
              <a:ext cx="15119350" cy="10691813"/>
              <a:chOff x="0" y="0"/>
              <a:chExt cx="15119350" cy="10691813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CEA86DB3-BD97-FC32-20CE-5914C12BD91B}"/>
                  </a:ext>
                </a:extLst>
              </p:cNvPr>
              <p:cNvSpPr/>
              <p:nvPr userDrawn="1"/>
            </p:nvSpPr>
            <p:spPr>
              <a:xfrm>
                <a:off x="2336616" y="1648818"/>
                <a:ext cx="10476000" cy="7344000"/>
              </a:xfrm>
              <a:prstGeom prst="rect">
                <a:avLst/>
              </a:prstGeom>
              <a:noFill/>
              <a:ln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7483FAE7-B3C7-CC6C-CF92-DFACCA3B383B}"/>
                  </a:ext>
                </a:extLst>
              </p:cNvPr>
              <p:cNvSpPr/>
              <p:nvPr userDrawn="1"/>
            </p:nvSpPr>
            <p:spPr>
              <a:xfrm>
                <a:off x="7578554" y="1531023"/>
                <a:ext cx="5328000" cy="2700000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Rectangle 24">
                <a:extLst>
                  <a:ext uri="{FF2B5EF4-FFF2-40B4-BE49-F238E27FC236}">
                    <a16:creationId xmlns:a16="http://schemas.microsoft.com/office/drawing/2014/main" id="{4DA5FD97-0120-4259-A599-AE9E3BEEE63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544296"/>
                <a:ext cx="101613" cy="20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83" tIns="25142" rIns="50283" bIns="25142" anchor="ctr">
                <a:spAutoFit/>
              </a:bodyPr>
              <a:lstStyle>
                <a:lvl1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16033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0605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25177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29749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000">
                  <a:latin typeface="Arial" panose="020B0604020202020204" pitchFamily="34" charset="0"/>
                </a:endParaRPr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61722E66-A420-A234-6335-74767B112130}"/>
                  </a:ext>
                </a:extLst>
              </p:cNvPr>
              <p:cNvGrpSpPr/>
              <p:nvPr userDrawn="1"/>
            </p:nvGrpSpPr>
            <p:grpSpPr>
              <a:xfrm>
                <a:off x="235103" y="0"/>
                <a:ext cx="14884247" cy="10691813"/>
                <a:chOff x="166255" y="0"/>
                <a:chExt cx="10525557" cy="7559675"/>
              </a:xfrm>
            </p:grpSpPr>
            <p:cxnSp>
              <p:nvCxnSpPr>
                <p:cNvPr id="36" name="直線矢印コネクタ 4">
                  <a:extLst>
                    <a:ext uri="{FF2B5EF4-FFF2-40B4-BE49-F238E27FC236}">
                      <a16:creationId xmlns:a16="http://schemas.microsoft.com/office/drawing/2014/main" id="{33260489-6B54-8241-B0FB-28E1E3663F1D}"/>
                    </a:ext>
                  </a:extLst>
                </p:cNvPr>
                <p:cNvCxnSpPr>
                  <a:cxnSpLocks noChangeShapeType="1"/>
                </p:cNvCxnSpPr>
                <p:nvPr userDrawn="1"/>
              </p:nvCxnSpPr>
              <p:spPr bwMode="auto">
                <a:xfrm>
                  <a:off x="9963945" y="1061249"/>
                  <a:ext cx="0" cy="1933201"/>
                </a:xfrm>
                <a:prstGeom prst="straightConnector1">
                  <a:avLst/>
                </a:prstGeom>
                <a:noFill/>
                <a:ln w="6350" algn="ctr">
                  <a:solidFill>
                    <a:srgbClr val="FFC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45F53F1D-9FBC-8761-E10F-FC38F99937FC}"/>
                    </a:ext>
                  </a:extLst>
                </p:cNvPr>
                <p:cNvGrpSpPr/>
                <p:nvPr userDrawn="1"/>
              </p:nvGrpSpPr>
              <p:grpSpPr>
                <a:xfrm>
                  <a:off x="166255" y="0"/>
                  <a:ext cx="10525557" cy="7559675"/>
                  <a:chOff x="166255" y="0"/>
                  <a:chExt cx="10525557" cy="7559675"/>
                </a:xfrm>
              </p:grpSpPr>
              <p:sp>
                <p:nvSpPr>
                  <p:cNvPr id="30" name="Rectangle 23">
                    <a:extLst>
                      <a:ext uri="{FF2B5EF4-FFF2-40B4-BE49-F238E27FC236}">
                        <a16:creationId xmlns:a16="http://schemas.microsoft.com/office/drawing/2014/main" id="{EB7CA3FF-417E-A5F8-57A0-D1FEF86073F1}"/>
                      </a:ext>
                    </a:extLst>
                  </p:cNvPr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899619" y="529858"/>
                    <a:ext cx="3275814" cy="1664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</p:spPr>
                <p:txBody>
                  <a:bodyPr wrap="square" lIns="50283" tIns="25142" rIns="50283" bIns="25142" anchor="ctr">
                    <a:spAutoFit/>
                  </a:bodyPr>
                  <a:lstStyle>
                    <a:lvl1pPr defTabSz="501650"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1pPr>
                    <a:lvl2pPr marL="742950" indent="-285750" defTabSz="501650"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2pPr>
                    <a:lvl3pPr marL="1143000" indent="-228600" defTabSz="501650"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3pPr>
                    <a:lvl4pPr marL="1600200" indent="-228600" defTabSz="501650"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4pPr>
                    <a:lvl5pPr marL="2057400" indent="-228600" defTabSz="501650"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5pPr>
                    <a:lvl6pPr marL="2514600" indent="-228600" defTabSz="501650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6pPr>
                    <a:lvl7pPr marL="2971800" indent="-228600" defTabSz="501650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7pPr>
                    <a:lvl8pPr marL="3429000" indent="-228600" defTabSz="501650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8pPr>
                    <a:lvl9pPr marL="3886200" indent="-228600" defTabSz="501650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2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r>
                      <a:rPr lang="ja-JP" altLang="en-US" sz="12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天</a:t>
                    </a:r>
                  </a:p>
                </p:txBody>
              </p:sp>
              <p:sp>
                <p:nvSpPr>
                  <p:cNvPr id="33" name="Rectangle 23">
                    <a:extLst>
                      <a:ext uri="{FF2B5EF4-FFF2-40B4-BE49-F238E27FC236}">
                        <a16:creationId xmlns:a16="http://schemas.microsoft.com/office/drawing/2014/main" id="{12A3942F-98E7-CDFA-07A1-8B78168E28B6}"/>
                      </a:ext>
                    </a:extLst>
                  </p:cNvPr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885562" y="6740568"/>
                    <a:ext cx="1277018" cy="16646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50283" tIns="25142" rIns="50283" bIns="25142" anchor="ctr">
                    <a:spAutoFit/>
                  </a:bodyPr>
                  <a:lstStyle>
                    <a:lvl1pPr defTabSz="501650"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defTabSz="501650"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defTabSz="501650"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defTabSz="501650"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defTabSz="501650"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1747838" indent="-157163" defTabSz="5016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205038" indent="-157163" defTabSz="5016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2662238" indent="-157163" defTabSz="5016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119438" indent="-157163" defTabSz="5016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1484313" algn="ctr"/>
                        <a:tab pos="2968625" algn="r"/>
                      </a:tabLst>
                      <a:defRPr kumimoji="1" sz="13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r>
                      <a:rPr lang="ja-JP" altLang="en-US" sz="12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地</a:t>
                    </a:r>
                  </a:p>
                </p:txBody>
              </p:sp>
              <p:grpSp>
                <p:nvGrpSpPr>
                  <p:cNvPr id="15" name="グループ化 14">
                    <a:extLst>
                      <a:ext uri="{FF2B5EF4-FFF2-40B4-BE49-F238E27FC236}">
                        <a16:creationId xmlns:a16="http://schemas.microsoft.com/office/drawing/2014/main" id="{C4DBF742-0D4D-B976-51FA-20E9067160D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610448" y="0"/>
                    <a:ext cx="9081364" cy="7559675"/>
                    <a:chOff x="1610448" y="0"/>
                    <a:chExt cx="9081364" cy="7559675"/>
                  </a:xfrm>
                </p:grpSpPr>
                <p:sp>
                  <p:nvSpPr>
                    <p:cNvPr id="1031" name="正方形/長方形 3">
                      <a:extLst>
                        <a:ext uri="{FF2B5EF4-FFF2-40B4-BE49-F238E27FC236}">
                          <a16:creationId xmlns:a16="http://schemas.microsoft.com/office/drawing/2014/main" id="{374AA0BF-AB39-CC55-AC46-04A97FEDB6F9}"/>
                        </a:ext>
                      </a:extLst>
                    </p:cNvPr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1610448" y="6732741"/>
                      <a:ext cx="5214938" cy="82693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/>
                    <a:p>
                      <a:pPr eaLnBrk="1" hangingPunct="1"/>
                      <a:r>
                        <a:rPr lang="ja-JP" altLang="en-US" sz="1400" b="1" dirty="0">
                          <a:solidFill>
                            <a:srgbClr val="0066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●水色の枠線</a:t>
                      </a:r>
                      <a:r>
                        <a:rPr lang="en-US" altLang="ja-JP" sz="1400" b="1" dirty="0">
                          <a:solidFill>
                            <a:srgbClr val="0066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……</a:t>
                      </a:r>
                      <a:r>
                        <a:rPr lang="ja-JP" altLang="en-US" sz="1400" b="1" dirty="0">
                          <a:solidFill>
                            <a:srgbClr val="0066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切れてはいけない要素（文字やロゴ等）を</a:t>
                      </a:r>
                      <a:endParaRPr lang="en-US" altLang="ja-JP" sz="1400" b="1" dirty="0">
                        <a:solidFill>
                          <a:srgbClr val="0066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eaLnBrk="1" hangingPunct="1"/>
                      <a:r>
                        <a:rPr lang="ja-JP" altLang="en-US" sz="1400" b="1" dirty="0">
                          <a:solidFill>
                            <a:srgbClr val="0066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　　　　　　　いれる範囲</a:t>
                      </a:r>
                    </a:p>
                    <a:p>
                      <a:pPr eaLnBrk="1" hangingPunct="1"/>
                      <a:r>
                        <a:rPr lang="ja-JP" altLang="en-US" sz="1400" b="1" dirty="0">
                          <a:solidFill>
                            <a:srgbClr val="CC00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●ピンクの枠線</a:t>
                      </a:r>
                      <a:r>
                        <a:rPr lang="en-US" altLang="ja-JP" sz="1400" b="1" dirty="0">
                          <a:solidFill>
                            <a:srgbClr val="CC00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…</a:t>
                      </a:r>
                      <a:r>
                        <a:rPr lang="ja-JP" altLang="en-US" sz="1400" b="1" dirty="0">
                          <a:solidFill>
                            <a:srgbClr val="CC00FF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仕上がりのサイズ</a:t>
                      </a:r>
                    </a:p>
                    <a:p>
                      <a:pPr eaLnBrk="1" hangingPunct="1"/>
                      <a:r>
                        <a:rPr lang="ja-JP" altLang="en-US" sz="1400" b="1" dirty="0">
                          <a:solidFill>
                            <a:srgbClr val="008000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●みどりの枠線</a:t>
                      </a:r>
                      <a:r>
                        <a:rPr lang="en-US" altLang="ja-JP" sz="1400" b="1" dirty="0">
                          <a:solidFill>
                            <a:srgbClr val="008000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…</a:t>
                      </a:r>
                      <a:r>
                        <a:rPr lang="ja-JP" altLang="en-US" sz="1400" b="1" dirty="0">
                          <a:solidFill>
                            <a:srgbClr val="008000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フチなし印刷にする場合、背景を伸ばす範囲</a:t>
                      </a:r>
                    </a:p>
                    <a:p>
                      <a:pPr eaLnBrk="1" hangingPunct="1"/>
                      <a:endParaRPr lang="ja-JP" altLang="en-US" sz="1400" b="1" dirty="0">
                        <a:solidFill>
                          <a:srgbClr val="FF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4" name="テキスト ボックス 3">
                      <a:extLst>
                        <a:ext uri="{FF2B5EF4-FFF2-40B4-BE49-F238E27FC236}">
                          <a16:creationId xmlns:a16="http://schemas.microsoft.com/office/drawing/2014/main" id="{D0387F5D-0541-AC24-6296-AF1847373A09}"/>
                        </a:ext>
                      </a:extLst>
                    </p:cNvPr>
                    <p:cNvSpPr txBox="1"/>
                    <p:nvPr userDrawn="1"/>
                  </p:nvSpPr>
                  <p:spPr>
                    <a:xfrm>
                      <a:off x="4895815" y="6816219"/>
                      <a:ext cx="5346700" cy="522274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algn="ctr" eaLnBrk="1" hangingPunct="1"/>
                      <a:r>
                        <a:rPr lang="ja-JP" altLang="en-US" sz="1400" b="1" dirty="0">
                          <a:solidFill>
                            <a:srgbClr val="FF0000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★★★ ＰＤＦに変換して入稿される場合 ★★★</a:t>
                      </a:r>
                    </a:p>
                    <a:p>
                      <a:pPr algn="ctr" eaLnBrk="1" hangingPunct="1"/>
                      <a:r>
                        <a:rPr lang="ja-JP" altLang="en-US" sz="1400" b="1" dirty="0">
                          <a:solidFill>
                            <a:srgbClr val="FF0000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「表示」＞「スライドマスター」画面より</a:t>
                      </a:r>
                      <a:endParaRPr lang="en-US" altLang="ja-JP" sz="1400" b="1" dirty="0">
                        <a:solidFill>
                          <a:srgbClr val="FF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 eaLnBrk="1" hangingPunct="1"/>
                      <a:r>
                        <a:rPr lang="ja-JP" altLang="en-US" sz="1400" b="1" dirty="0">
                          <a:solidFill>
                            <a:srgbClr val="FF0000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色つきのガイド線を消してから変換してください</a:t>
                      </a:r>
                    </a:p>
                  </p:txBody>
                </p:sp>
                <p:sp>
                  <p:nvSpPr>
                    <p:cNvPr id="2" name="テキスト ボックス 1">
                      <a:extLst>
                        <a:ext uri="{FF2B5EF4-FFF2-40B4-BE49-F238E27FC236}">
                          <a16:creationId xmlns:a16="http://schemas.microsoft.com/office/drawing/2014/main" id="{AEACD239-356C-DD62-95F2-6D0787CFDCBC}"/>
                        </a:ext>
                      </a:extLst>
                    </p:cNvPr>
                    <p:cNvSpPr txBox="1"/>
                    <p:nvPr userDrawn="1"/>
                  </p:nvSpPr>
                  <p:spPr>
                    <a:xfrm>
                      <a:off x="3491267" y="0"/>
                      <a:ext cx="7200545" cy="3699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※</a:t>
                      </a:r>
                      <a:r>
                        <a:rPr kumimoji="1" lang="ja-JP" altLang="en-US" sz="1400" b="1" dirty="0">
                          <a:solidFill>
                            <a:srgbClr val="FF0000"/>
                          </a:solidFill>
                        </a:rPr>
                        <a:t>作成した原稿は「名前を付けて保存」からファイル形式を「</a:t>
                      </a:r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PDF</a:t>
                      </a:r>
                      <a:r>
                        <a:rPr kumimoji="1" lang="ja-JP" altLang="en-US" sz="1400" b="1" dirty="0">
                          <a:solidFill>
                            <a:srgbClr val="FF0000"/>
                          </a:solidFill>
                        </a:rPr>
                        <a:t>」　にして保存してください。</a:t>
                      </a:r>
                      <a:endParaRPr kumimoji="1" lang="en-US" altLang="ja-JP" sz="1400" b="1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rgbClr val="FF0000"/>
                          </a:solidFill>
                        </a:rPr>
                        <a:t>　サイズが変更される可能性があるため印刷から</a:t>
                      </a:r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PDF</a:t>
                      </a:r>
                      <a:r>
                        <a:rPr kumimoji="1" lang="ja-JP" altLang="en-US" sz="1400" b="1" dirty="0">
                          <a:solidFill>
                            <a:srgbClr val="FF0000"/>
                          </a:solidFill>
                        </a:rPr>
                        <a:t>に変換はしないでください。</a:t>
                      </a:r>
                    </a:p>
                  </p:txBody>
                </p:sp>
                <p:sp>
                  <p:nvSpPr>
                    <p:cNvPr id="14" name="テキスト ボックス 9">
                      <a:extLst>
                        <a:ext uri="{FF2B5EF4-FFF2-40B4-BE49-F238E27FC236}">
                          <a16:creationId xmlns:a16="http://schemas.microsoft.com/office/drawing/2014/main" id="{21628649-DBCC-3A41-4219-BB8A991D3085}"/>
                        </a:ext>
                      </a:extLst>
                    </p:cNvPr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392025" y="1679948"/>
                      <a:ext cx="1124188" cy="66372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rgbClr val="FFC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>
                      <a:spAutoFit/>
                    </a:bodyPr>
                    <a:lstStyle>
                      <a:lvl1pPr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17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r>
                        <a:rPr lang="ja-JP" altLang="en-US" sz="1100" b="1" dirty="0"/>
                        <a:t>ピンク枠線右上部より横</a:t>
                      </a:r>
                      <a:r>
                        <a:rPr lang="en-US" altLang="ja-JP" sz="1100" b="1" dirty="0"/>
                        <a:t>148</a:t>
                      </a:r>
                      <a:r>
                        <a:rPr lang="ja-JP" altLang="en-US" sz="1100" b="1" dirty="0"/>
                        <a:t>ミリ、縦</a:t>
                      </a:r>
                      <a:r>
                        <a:rPr lang="en-US" altLang="ja-JP" sz="1100" b="1" dirty="0"/>
                        <a:t>75</a:t>
                      </a:r>
                      <a:r>
                        <a:rPr lang="ja-JP" altLang="en-US" sz="1100" b="1" dirty="0"/>
                        <a:t>ミリが</a:t>
                      </a:r>
                      <a:endParaRPr lang="en-US" altLang="ja-JP" sz="1100" b="1" dirty="0"/>
                    </a:p>
                    <a:p>
                      <a:r>
                        <a:rPr lang="ja-JP" altLang="en-US" sz="1100" b="1" dirty="0"/>
                        <a:t>宛名スペースです</a:t>
                      </a:r>
                      <a:endParaRPr lang="en-US" altLang="ja-JP" sz="1100" b="1" dirty="0"/>
                    </a:p>
                    <a:p>
                      <a:r>
                        <a:rPr lang="ja-JP" altLang="en-US" sz="1100" b="1" dirty="0"/>
                        <a:t>オレンジ線内にはデザインしないでください</a:t>
                      </a:r>
                      <a:endParaRPr lang="ja-JP" altLang="en-US" sz="1100" dirty="0">
                        <a:solidFill>
                          <a:srgbClr val="D8117D"/>
                        </a:solidFill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2" name="テキスト ボックス 21">
                    <a:extLst>
                      <a:ext uri="{FF2B5EF4-FFF2-40B4-BE49-F238E27FC236}">
                        <a16:creationId xmlns:a16="http://schemas.microsoft.com/office/drawing/2014/main" id="{A03E71EB-1DB2-F56E-2224-5E4B17B89C14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166255" y="91666"/>
                    <a:ext cx="2842952" cy="195853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200" b="1" dirty="0"/>
                      <a:t>A4</a:t>
                    </a:r>
                    <a:r>
                      <a:rPr kumimoji="1" lang="ja-JP" altLang="en-US" sz="1200" b="1" dirty="0"/>
                      <a:t>ハガキ横型（</a:t>
                    </a:r>
                    <a:r>
                      <a:rPr kumimoji="1" lang="en-US" altLang="ja-JP" sz="1200" b="1" dirty="0"/>
                      <a:t>210×297mm</a:t>
                    </a:r>
                    <a:r>
                      <a:rPr kumimoji="1" lang="ja-JP" altLang="en-US" sz="1200" b="1" dirty="0"/>
                      <a:t>）</a:t>
                    </a:r>
                    <a:r>
                      <a:rPr kumimoji="1" lang="en-US" altLang="ja-JP" sz="1200" b="1" dirty="0"/>
                      <a:t>/</a:t>
                    </a:r>
                    <a:r>
                      <a:rPr kumimoji="1" lang="ja-JP" altLang="en-US" sz="1200" b="1" dirty="0"/>
                      <a:t>宛名面</a:t>
                    </a:r>
                  </a:p>
                </p:txBody>
              </p:sp>
            </p:grp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799CAF54-73E6-638F-9F17-73D5EA391459}"/>
                    </a:ext>
                  </a:extLst>
                </p:cNvPr>
                <p:cNvCxnSpPr/>
                <p:nvPr userDrawn="1"/>
              </p:nvCxnSpPr>
              <p:spPr>
                <a:xfrm>
                  <a:off x="9558896" y="1069757"/>
                  <a:ext cx="720000" cy="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5D672377-6E8C-3ED8-D98E-C28CF82BB74F}"/>
                    </a:ext>
                  </a:extLst>
                </p:cNvPr>
                <p:cNvCxnSpPr/>
                <p:nvPr userDrawn="1"/>
              </p:nvCxnSpPr>
              <p:spPr>
                <a:xfrm>
                  <a:off x="9618453" y="2983053"/>
                  <a:ext cx="720000" cy="0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C0ECCC16-DF62-CC6D-63B3-D31F0876C7F0}"/>
                  </a:ext>
                </a:extLst>
              </p:cNvPr>
              <p:cNvSpPr/>
              <p:nvPr userDrawn="1"/>
            </p:nvSpPr>
            <p:spPr>
              <a:xfrm>
                <a:off x="2115548" y="1411708"/>
                <a:ext cx="10908000" cy="777600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87E385FE-ED6F-DE66-D04E-F5AD50CD1561}"/>
                  </a:ext>
                </a:extLst>
              </p:cNvPr>
              <p:cNvSpPr/>
              <p:nvPr userDrawn="1"/>
            </p:nvSpPr>
            <p:spPr>
              <a:xfrm>
                <a:off x="2219822" y="1532024"/>
                <a:ext cx="10692000" cy="7560000"/>
              </a:xfrm>
              <a:prstGeom prst="rect">
                <a:avLst/>
              </a:pr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583C6C9C-6BB8-0272-5316-16D8A82B225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2425" y="1400175"/>
              <a:ext cx="0" cy="7791450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C692B8DA-C5A5-50E9-6EFC-4F99BAD20DE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6300" y="1524000"/>
              <a:ext cx="0" cy="756285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C3B3C067-9422-E9D2-494A-4D71AF11BF5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47800" y="1638300"/>
              <a:ext cx="0" cy="7353300"/>
            </a:xfrm>
            <a:prstGeom prst="straightConnector1">
              <a:avLst/>
            </a:prstGeom>
            <a:ln>
              <a:solidFill>
                <a:srgbClr val="00FF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17FBE796-9A29-B847-9DBE-9E1A3A25E1C7}"/>
                </a:ext>
              </a:extLst>
            </p:cNvPr>
            <p:cNvCxnSpPr/>
            <p:nvPr userDrawn="1"/>
          </p:nvCxnSpPr>
          <p:spPr>
            <a:xfrm flipH="1">
              <a:off x="36000" y="1392072"/>
              <a:ext cx="1296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A766714A-5136-44E3-929B-8A07BC591832}"/>
                </a:ext>
              </a:extLst>
            </p:cNvPr>
            <p:cNvCxnSpPr/>
            <p:nvPr userDrawn="1"/>
          </p:nvCxnSpPr>
          <p:spPr>
            <a:xfrm flipH="1">
              <a:off x="36000" y="9207690"/>
              <a:ext cx="1260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3F43A54-8D1B-7F4A-64AA-B662195AB610}"/>
                </a:ext>
              </a:extLst>
            </p:cNvPr>
            <p:cNvSpPr txBox="1"/>
            <p:nvPr userDrawn="1"/>
          </p:nvSpPr>
          <p:spPr>
            <a:xfrm>
              <a:off x="170668" y="2520000"/>
              <a:ext cx="369332" cy="5040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92D050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1200" b="1" dirty="0"/>
                <a:t>緑枠の範囲はフチなし印刷をする場合背景を伸ばす範囲です。</a:t>
              </a: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42417F47-29D0-9BAC-1B6E-2E3E9CE26028}"/>
                </a:ext>
              </a:extLst>
            </p:cNvPr>
            <p:cNvCxnSpPr/>
            <p:nvPr userDrawn="1"/>
          </p:nvCxnSpPr>
          <p:spPr>
            <a:xfrm flipH="1">
              <a:off x="504000" y="1524000"/>
              <a:ext cx="900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E4EAEC31-F716-6806-03C1-E7DAE302FFA1}"/>
                </a:ext>
              </a:extLst>
            </p:cNvPr>
            <p:cNvCxnSpPr/>
            <p:nvPr userDrawn="1"/>
          </p:nvCxnSpPr>
          <p:spPr>
            <a:xfrm flipH="1">
              <a:off x="504000" y="9100782"/>
              <a:ext cx="900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3F37C8F6-CF02-541E-BF86-15433B96E469}"/>
                </a:ext>
              </a:extLst>
            </p:cNvPr>
            <p:cNvSpPr txBox="1"/>
            <p:nvPr userDrawn="1"/>
          </p:nvSpPr>
          <p:spPr>
            <a:xfrm>
              <a:off x="688136" y="2520000"/>
              <a:ext cx="369332" cy="504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1200" b="1" dirty="0"/>
                <a:t>赤枠の範囲が仕上がりサイズです。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19C8A3C-D2C9-9B94-6C32-3A74AB05A924}"/>
                </a:ext>
              </a:extLst>
            </p:cNvPr>
            <p:cNvSpPr txBox="1"/>
            <p:nvPr userDrawn="1"/>
          </p:nvSpPr>
          <p:spPr>
            <a:xfrm>
              <a:off x="1259636" y="2520000"/>
              <a:ext cx="369332" cy="504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FFFF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1200" b="1" dirty="0"/>
                <a:t>切れてはいけない文字や図は水色の枠内に入れてください。</a:t>
              </a: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295D5139-4548-B558-C116-CC8F9EEF62FC}"/>
                </a:ext>
              </a:extLst>
            </p:cNvPr>
            <p:cNvCxnSpPr/>
            <p:nvPr userDrawn="1"/>
          </p:nvCxnSpPr>
          <p:spPr>
            <a:xfrm flipH="1">
              <a:off x="1152000" y="1635456"/>
              <a:ext cx="900000" cy="0"/>
            </a:xfrm>
            <a:prstGeom prst="line">
              <a:avLst/>
            </a:prstGeom>
            <a:ln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D75B0F4E-E8E0-1E7E-D5B7-1ABC3326F320}"/>
                </a:ext>
              </a:extLst>
            </p:cNvPr>
            <p:cNvCxnSpPr/>
            <p:nvPr userDrawn="1"/>
          </p:nvCxnSpPr>
          <p:spPr>
            <a:xfrm flipH="1">
              <a:off x="1152000" y="9000698"/>
              <a:ext cx="900000" cy="0"/>
            </a:xfrm>
            <a:prstGeom prst="line">
              <a:avLst/>
            </a:prstGeom>
            <a:ln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71500" rtl="0" eaLnBrk="0" fontAlgn="base" hangingPunct="0">
        <a:spcBef>
          <a:spcPct val="0"/>
        </a:spcBef>
        <a:spcAft>
          <a:spcPct val="0"/>
        </a:spcAft>
        <a:defRPr kumimoji="1" sz="27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251416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502832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754248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005663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12725" indent="-21272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463550" indent="-177800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indent="-141288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01713" indent="-141288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9050" indent="-141288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413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5092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771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679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358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6037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4716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3395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2074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753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9432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47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NetReal+テンプレート</dc:title>
  <dc:creator>Ex-Image</dc:creator>
  <cp:keywords>NetReal+</cp:keywords>
  <cp:lastModifiedBy>佐藤 美奈子</cp:lastModifiedBy>
  <cp:revision>50</cp:revision>
  <cp:lastPrinted>2023-07-20T08:52:48Z</cp:lastPrinted>
  <dcterms:created xsi:type="dcterms:W3CDTF">2013-04-19T06:36:19Z</dcterms:created>
  <dcterms:modified xsi:type="dcterms:W3CDTF">2024-07-29T04:48:31Z</dcterms:modified>
  <cp:category>NetReal+</cp:category>
</cp:coreProperties>
</file>